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98" r:id="rId9"/>
    <p:sldId id="299" r:id="rId10"/>
    <p:sldId id="300" r:id="rId11"/>
    <p:sldId id="301" r:id="rId12"/>
    <p:sldId id="306" r:id="rId13"/>
    <p:sldId id="307" r:id="rId14"/>
    <p:sldId id="308" r:id="rId15"/>
    <p:sldId id="309" r:id="rId16"/>
    <p:sldId id="311" r:id="rId17"/>
    <p:sldId id="305" r:id="rId18"/>
    <p:sldId id="310" r:id="rId19"/>
    <p:sldId id="312" r:id="rId20"/>
    <p:sldId id="313" r:id="rId21"/>
    <p:sldId id="263" r:id="rId22"/>
    <p:sldId id="314" r:id="rId23"/>
    <p:sldId id="315" r:id="rId24"/>
    <p:sldId id="316" r:id="rId25"/>
    <p:sldId id="270" r:id="rId26"/>
    <p:sldId id="317" r:id="rId27"/>
    <p:sldId id="318" r:id="rId28"/>
    <p:sldId id="319" r:id="rId29"/>
    <p:sldId id="264" r:id="rId30"/>
    <p:sldId id="321" r:id="rId31"/>
    <p:sldId id="322" r:id="rId32"/>
    <p:sldId id="323" r:id="rId33"/>
    <p:sldId id="325" r:id="rId34"/>
    <p:sldId id="327" r:id="rId35"/>
    <p:sldId id="326" r:id="rId36"/>
    <p:sldId id="276" r:id="rId37"/>
    <p:sldId id="324" r:id="rId3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Poppins SemiBold" panose="020B0604020202020204" charset="0"/>
      <p:regular r:id="rId44"/>
      <p:bold r:id="rId45"/>
      <p:italic r:id="rId46"/>
      <p:boldItalic r:id="rId47"/>
    </p:embeddedFont>
    <p:embeddedFont>
      <p:font typeface="Reem Kufi" panose="020B0604020202020204"/>
      <p:regular r:id="rId48"/>
    </p:embeddedFont>
    <p:embeddedFont>
      <p:font typeface="Rokkitt" panose="020B0604020202020204" charset="0"/>
      <p:regular r:id="rId49"/>
      <p:bold r:id="rId50"/>
    </p:embeddedFont>
    <p:embeddedFont>
      <p:font typeface="Rokkitt Regular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311C99-3C6C-4ECD-B894-7568766B92D9}">
  <a:tblStyle styleId="{A3311C99-3C6C-4ECD-B894-7568766B9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3" autoAdjust="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6" Type="http://schemas.openxmlformats.org/officeDocument/2006/relationships/image" Target="../media/image40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6" Type="http://schemas.openxmlformats.org/officeDocument/2006/relationships/image" Target="../media/image40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46D6-E528-40B6-81A6-B8BE973B7F83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43496A14-37E4-4489-886E-91AC00CD2609}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User X</a:t>
          </a:r>
        </a:p>
      </dgm:t>
    </dgm:pt>
    <dgm:pt modelId="{82DBD498-2245-42A6-A0F0-542CEEF5EEF9}" type="parTrans" cxnId="{7A68E3D2-32F6-4DF9-A6B4-7C51B4384A0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7949EE2-A280-490C-8251-DCBB3D0359B1}" type="sibTrans" cxnId="{7A68E3D2-32F6-4DF9-A6B4-7C51B4384A0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249B6B9-8324-471E-A55F-6769943BE9A4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Bike Parking</a:t>
          </a:r>
        </a:p>
      </dgm:t>
    </dgm:pt>
    <dgm:pt modelId="{A3F5A317-7BBC-4FBB-A20E-FA1EFDE117E2}" type="parTrans" cxnId="{B328BD28-4811-4C0E-94A1-1356DD3D8EA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B57F2285-78E8-47A2-AFA1-C3B435BFF368}" type="sibTrans" cxnId="{B328BD28-4811-4C0E-94A1-1356DD3D8EA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CA0D28FA-D01B-4397-8D45-56839925EBEF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Restaurant allows take Out</a:t>
          </a:r>
        </a:p>
      </dgm:t>
    </dgm:pt>
    <dgm:pt modelId="{C47CFEA0-130C-4FF2-B681-E4D3D1639EA9}" type="parTrans" cxnId="{F3FFDF6E-BF3D-4985-BE82-D7E9CC71BFD4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60A7649A-BB54-4422-877B-F47F9D4F17E3}" type="sibTrans" cxnId="{F3FFDF6E-BF3D-4985-BE82-D7E9CC71BFD4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69F49E00-8B50-407A-AB72-3EE169234F62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Restaurant allows take out</a:t>
          </a:r>
        </a:p>
      </dgm:t>
    </dgm:pt>
    <dgm:pt modelId="{0C5B7759-AA73-40A9-9CB4-8C0AE628BC9A}" type="parTrans" cxnId="{80D3F9C3-FE4C-4C6C-A353-BE3D9F60335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E2489AA0-FC24-4206-B765-9A2E5B894FB8}" type="sibTrans" cxnId="{80D3F9C3-FE4C-4C6C-A353-BE3D9F60335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0E2DE62A-051C-455B-A6E1-EA97F7A5ACC1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...</a:t>
          </a:r>
        </a:p>
      </dgm:t>
    </dgm:pt>
    <dgm:pt modelId="{BC51D57A-A1B8-455A-A9E7-7073E391E545}" type="parTrans" cxnId="{79092FCE-61FD-4B13-8D36-520EEE6B38C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8A469FBE-6AE3-4B84-AD0B-F56BC9C9B2CD}" type="sibTrans" cxnId="{79092FCE-61FD-4B13-8D36-520EEE6B38C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5263F6C7-6ACD-4BBC-A83D-08F0EB65C1C9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Good for Groups</a:t>
          </a:r>
        </a:p>
      </dgm:t>
    </dgm:pt>
    <dgm:pt modelId="{413092C4-DBC1-46EB-97A5-5C21CA988661}" type="parTrans" cxnId="{FCA65830-9686-41C4-A698-119745EE2B4E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38CFEFBD-40A3-47BA-AC47-35294C7BB00E}" type="sibTrans" cxnId="{FCA65830-9686-41C4-A698-119745EE2B4E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4BFE3AA-3B71-4FF1-B081-418055043A18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Restaurant attire: Casual</a:t>
          </a:r>
        </a:p>
      </dgm:t>
    </dgm:pt>
    <dgm:pt modelId="{474A22D1-C6F1-488D-A3D4-1575EB10F8F1}" type="parTrans" cxnId="{747F715D-4239-4281-85DB-ABE91613405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8C04FA7A-AAA1-48A6-AC05-5F0037999516}" type="sibTrans" cxnId="{747F715D-4239-4281-85DB-ABE91613405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3382B63E-DC10-4062-8018-F7C13BE2E8DF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Bike Parking</a:t>
          </a:r>
        </a:p>
      </dgm:t>
    </dgm:pt>
    <dgm:pt modelId="{333E2594-BE7B-47D0-B2F8-157539403E09}" type="parTrans" cxnId="{8970415F-D115-41B9-9C80-626500E3DD9C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E8C55D2E-AF0B-4FC2-9B89-F737DBF79BFA}" type="sibTrans" cxnId="{8970415F-D115-41B9-9C80-626500E3DD9C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F568D5BF-DA24-46F9-9E1A-AE6F77F00E8C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Restaurant attire: Casual</a:t>
          </a:r>
        </a:p>
      </dgm:t>
    </dgm:pt>
    <dgm:pt modelId="{D2782DAE-449B-4217-8EF8-7ADA20625E17}" type="parTrans" cxnId="{D18DF680-6036-4A60-9ECE-B18FF7D6ED35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F9916F34-E440-456C-9373-6E3DABF60727}" type="sibTrans" cxnId="{D18DF680-6036-4A60-9ECE-B18FF7D6ED35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34603BE1-77D5-4771-90AA-3AD474D71EBE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...</a:t>
          </a:r>
        </a:p>
      </dgm:t>
    </dgm:pt>
    <dgm:pt modelId="{B38C7FDF-89FE-460B-9322-1BBB78D26198}" type="parTrans" cxnId="{97E5F398-9612-4F58-A46E-01C05EA5D7DC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62716AC-83A1-48AB-A6ED-CC86B4A23867}" type="sibTrans" cxnId="{97E5F398-9612-4F58-A46E-01C05EA5D7DC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F1C64DE-5805-4261-91E7-E89688350290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Good for Kids</a:t>
          </a:r>
        </a:p>
      </dgm:t>
    </dgm:pt>
    <dgm:pt modelId="{B4B76576-F96E-4A2D-81D6-00D083084A2C}" type="parTrans" cxnId="{76EC0E02-234C-4505-A626-02C8080DDF6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6A279849-E5F8-45F8-8CA2-B8DC5E865C7C}" type="sibTrans" cxnId="{76EC0E02-234C-4505-A626-02C8080DDF6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AD016C82-DC4A-43D4-928C-F472E1454C37}" type="asst">
      <dgm:prSet phldrT="[Text]" custT="1"/>
      <dgm:spPr/>
      <dgm:t>
        <a:bodyPr/>
        <a:lstStyle/>
        <a:p>
          <a:r>
            <a:rPr lang="en-SG" sz="900" dirty="0">
              <a:solidFill>
                <a:schemeClr val="bg1"/>
              </a:solidFill>
            </a:rPr>
            <a:t>Good for Groups</a:t>
          </a:r>
        </a:p>
      </dgm:t>
    </dgm:pt>
    <dgm:pt modelId="{F66814AB-95D3-4239-A5C1-D8B3C929B760}" type="parTrans" cxnId="{13A544DB-B5BC-46BF-B2B7-CAC2FC2FCA7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3F167861-8351-4DA6-B753-DF3BD55B109D}" type="sibTrans" cxnId="{13A544DB-B5BC-46BF-B2B7-CAC2FC2FCA7D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1F099F1-3F4A-4C6D-AFCB-A67C86A5C881}" type="asst">
      <dgm:prSet phldrT="[Text]" custT="1"/>
      <dgm:spPr/>
      <dgm:t>
        <a:bodyPr/>
        <a:lstStyle/>
        <a:p>
          <a:r>
            <a:rPr lang="en-SG" sz="900" b="1" dirty="0">
              <a:solidFill>
                <a:schemeClr val="bg1"/>
              </a:solidFill>
            </a:rPr>
            <a:t>CLUSTER </a:t>
          </a:r>
        </a:p>
        <a:p>
          <a:r>
            <a:rPr lang="en-SG" sz="900" b="1" dirty="0">
              <a:solidFill>
                <a:schemeClr val="bg1"/>
              </a:solidFill>
            </a:rPr>
            <a:t>01</a:t>
          </a:r>
        </a:p>
      </dgm:t>
    </dgm:pt>
    <dgm:pt modelId="{0906296E-C630-4DF0-9CFD-18661BA589B7}" type="parTrans" cxnId="{EFBDF578-7D0F-4F42-AF0C-4651033FAE0B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7E9AF6C6-C4B1-4046-B4F1-A27F81260069}" type="sibTrans" cxnId="{EFBDF578-7D0F-4F42-AF0C-4651033FAE0B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1F85C7B2-8B0E-4C39-B5E7-E81EC98C660E}" type="asst">
      <dgm:prSet phldrT="[Text]" custT="1"/>
      <dgm:spPr/>
      <dgm:t>
        <a:bodyPr/>
        <a:lstStyle/>
        <a:p>
          <a:r>
            <a:rPr lang="en-SG" sz="900" b="1" dirty="0">
              <a:solidFill>
                <a:schemeClr val="bg1"/>
              </a:solidFill>
            </a:rPr>
            <a:t>CLUSTER </a:t>
          </a:r>
        </a:p>
        <a:p>
          <a:r>
            <a:rPr lang="en-SG" sz="900" b="1" dirty="0">
              <a:solidFill>
                <a:schemeClr val="bg1"/>
              </a:solidFill>
            </a:rPr>
            <a:t>04</a:t>
          </a:r>
        </a:p>
      </dgm:t>
    </dgm:pt>
    <dgm:pt modelId="{46FCE29C-B083-460F-AB69-E11814269676}" type="parTrans" cxnId="{4C3119EA-3B31-4FC1-8970-2519CA712BE8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E9E33658-90CE-4DFF-ACDE-B45A9F974EEE}" type="sibTrans" cxnId="{4C3119EA-3B31-4FC1-8970-2519CA712BE8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57F57BDF-D59D-4335-B32E-8A8BC40F0F31}" type="asst">
      <dgm:prSet phldrT="[Text]" custT="1"/>
      <dgm:spPr/>
      <dgm:t>
        <a:bodyPr/>
        <a:lstStyle/>
        <a:p>
          <a:r>
            <a:rPr lang="en-SG" sz="900" b="1" dirty="0">
              <a:solidFill>
                <a:schemeClr val="bg1"/>
              </a:solidFill>
            </a:rPr>
            <a:t>CLUSTER </a:t>
          </a:r>
        </a:p>
        <a:p>
          <a:r>
            <a:rPr lang="en-SG" sz="900" b="1" dirty="0">
              <a:solidFill>
                <a:schemeClr val="bg1"/>
              </a:solidFill>
            </a:rPr>
            <a:t>03</a:t>
          </a:r>
        </a:p>
      </dgm:t>
    </dgm:pt>
    <dgm:pt modelId="{D291969B-A645-4AD5-B517-2F486B19476D}" type="parTrans" cxnId="{1E64E9A8-E3F8-44EE-812E-B486E340931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852BA991-CBFA-4ED0-81CD-610ED77432CE}" type="sibTrans" cxnId="{1E64E9A8-E3F8-44EE-812E-B486E3409317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03B7B24B-DF6F-4419-9B53-76F726771B42}" type="asst">
      <dgm:prSet phldrT="[Text]" custT="1"/>
      <dgm:spPr/>
      <dgm:t>
        <a:bodyPr/>
        <a:lstStyle/>
        <a:p>
          <a:r>
            <a:rPr lang="en-SG" sz="900" b="1" dirty="0">
              <a:solidFill>
                <a:schemeClr val="bg1"/>
              </a:solidFill>
            </a:rPr>
            <a:t>CLUSTER </a:t>
          </a:r>
        </a:p>
        <a:p>
          <a:r>
            <a:rPr lang="en-SG" sz="900" b="1" dirty="0">
              <a:solidFill>
                <a:schemeClr val="bg1"/>
              </a:solidFill>
            </a:rPr>
            <a:t>02</a:t>
          </a:r>
        </a:p>
      </dgm:t>
    </dgm:pt>
    <dgm:pt modelId="{BEC256B6-C801-48E5-9837-5D637C910D7F}" type="parTrans" cxnId="{48856C17-B710-4661-8C47-46C7F4406E75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9BB8F114-50A7-4EE1-9EE8-5582712B22E9}" type="sibTrans" cxnId="{48856C17-B710-4661-8C47-46C7F4406E75}">
      <dgm:prSet/>
      <dgm:spPr/>
      <dgm:t>
        <a:bodyPr/>
        <a:lstStyle/>
        <a:p>
          <a:endParaRPr lang="en-SG" sz="1200">
            <a:solidFill>
              <a:schemeClr val="bg1"/>
            </a:solidFill>
          </a:endParaRPr>
        </a:p>
      </dgm:t>
    </dgm:pt>
    <dgm:pt modelId="{1B2F5519-63D8-4923-A830-ABA66AEB59A9}" type="pres">
      <dgm:prSet presAssocID="{0FD946D6-E528-40B6-81A6-B8BE973B7F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BC72DE-37B5-4A92-8B35-46CC56098330}" type="pres">
      <dgm:prSet presAssocID="{43496A14-37E4-4489-886E-91AC00CD2609}" presName="hierRoot1" presStyleCnt="0"/>
      <dgm:spPr/>
    </dgm:pt>
    <dgm:pt modelId="{74D7CEBB-A7A0-48A4-ABA2-3B2C613FB613}" type="pres">
      <dgm:prSet presAssocID="{43496A14-37E4-4489-886E-91AC00CD2609}" presName="composite" presStyleCnt="0"/>
      <dgm:spPr/>
    </dgm:pt>
    <dgm:pt modelId="{149664FB-8433-41B4-9EB3-D60CA965EF9B}" type="pres">
      <dgm:prSet presAssocID="{43496A14-37E4-4489-886E-91AC00CD2609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 Profile"/>
        </a:ext>
      </dgm:extLst>
    </dgm:pt>
    <dgm:pt modelId="{53E7E78F-EB6D-4A0B-8093-24F0D2EBA682}" type="pres">
      <dgm:prSet presAssocID="{43496A14-37E4-4489-886E-91AC00CD2609}" presName="text" presStyleLbl="revTx" presStyleIdx="0" presStyleCnt="16">
        <dgm:presLayoutVars>
          <dgm:chPref val="3"/>
        </dgm:presLayoutVars>
      </dgm:prSet>
      <dgm:spPr/>
    </dgm:pt>
    <dgm:pt modelId="{E9977406-8A3E-498B-AABD-F5C02FE6C8A9}" type="pres">
      <dgm:prSet presAssocID="{43496A14-37E4-4489-886E-91AC00CD2609}" presName="hierChild2" presStyleCnt="0"/>
      <dgm:spPr/>
    </dgm:pt>
    <dgm:pt modelId="{2CF7B2DC-DDFF-43AC-BAB2-F636D62E2F81}" type="pres">
      <dgm:prSet presAssocID="{A3F5A317-7BBC-4FBB-A20E-FA1EFDE117E2}" presName="Name10" presStyleLbl="parChTrans1D2" presStyleIdx="0" presStyleCnt="2"/>
      <dgm:spPr/>
    </dgm:pt>
    <dgm:pt modelId="{2EB8DD8C-0F62-4306-8DEF-1EA2D2FBCFC1}" type="pres">
      <dgm:prSet presAssocID="{7249B6B9-8324-471E-A55F-6769943BE9A4}" presName="hierRoot2" presStyleCnt="0"/>
      <dgm:spPr/>
    </dgm:pt>
    <dgm:pt modelId="{F206CAC8-FADB-4305-A6DF-1223DAAE6333}" type="pres">
      <dgm:prSet presAssocID="{7249B6B9-8324-471E-A55F-6769943BE9A4}" presName="composite2" presStyleCnt="0"/>
      <dgm:spPr/>
    </dgm:pt>
    <dgm:pt modelId="{67B3D298-0FDF-471B-BA13-C1B69824E1F7}" type="pres">
      <dgm:prSet presAssocID="{7249B6B9-8324-471E-A55F-6769943BE9A4}" presName="image2" presStyleLbl="asst1" presStyleIdx="0" presStyleCnt="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ing"/>
        </a:ext>
      </dgm:extLst>
    </dgm:pt>
    <dgm:pt modelId="{5707C5E1-0387-46E6-BF0D-2C6B03F61C70}" type="pres">
      <dgm:prSet presAssocID="{7249B6B9-8324-471E-A55F-6769943BE9A4}" presName="text2" presStyleLbl="revTx" presStyleIdx="1" presStyleCnt="16">
        <dgm:presLayoutVars>
          <dgm:chPref val="3"/>
        </dgm:presLayoutVars>
      </dgm:prSet>
      <dgm:spPr/>
    </dgm:pt>
    <dgm:pt modelId="{8A046D6C-8144-4D91-A05F-A37F9B4A6BA5}" type="pres">
      <dgm:prSet presAssocID="{7249B6B9-8324-471E-A55F-6769943BE9A4}" presName="hierChild3" presStyleCnt="0"/>
      <dgm:spPr/>
    </dgm:pt>
    <dgm:pt modelId="{B2C3D09C-43D3-49CF-8781-D90087D22DC0}" type="pres">
      <dgm:prSet presAssocID="{0C5B7759-AA73-40A9-9CB4-8C0AE628BC9A}" presName="Name17" presStyleLbl="parChTrans1D3" presStyleIdx="0" presStyleCnt="4"/>
      <dgm:spPr/>
    </dgm:pt>
    <dgm:pt modelId="{A2188C1F-6D18-427D-9E32-655CAAC46660}" type="pres">
      <dgm:prSet presAssocID="{69F49E00-8B50-407A-AB72-3EE169234F62}" presName="hierRoot3" presStyleCnt="0"/>
      <dgm:spPr/>
    </dgm:pt>
    <dgm:pt modelId="{8D19466D-2759-455F-BEE9-D81D0F69D44C}" type="pres">
      <dgm:prSet presAssocID="{69F49E00-8B50-407A-AB72-3EE169234F62}" presName="composite3" presStyleCnt="0"/>
      <dgm:spPr/>
    </dgm:pt>
    <dgm:pt modelId="{BBF9CF2D-8AA2-4E97-9A43-14AF4BC634E2}" type="pres">
      <dgm:prSet presAssocID="{69F49E00-8B50-407A-AB72-3EE169234F62}" presName="image3" presStyleLbl="asst1" presStyleIdx="1" presStyleCnt="1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720892BA-5FB3-458D-A3F5-942A8705D5DB}" type="pres">
      <dgm:prSet presAssocID="{69F49E00-8B50-407A-AB72-3EE169234F62}" presName="text3" presStyleLbl="revTx" presStyleIdx="2" presStyleCnt="16">
        <dgm:presLayoutVars>
          <dgm:chPref val="3"/>
        </dgm:presLayoutVars>
      </dgm:prSet>
      <dgm:spPr/>
    </dgm:pt>
    <dgm:pt modelId="{34EB4540-19CF-4E6E-8933-76B780F9C2E6}" type="pres">
      <dgm:prSet presAssocID="{69F49E00-8B50-407A-AB72-3EE169234F62}" presName="hierChild4" presStyleCnt="0"/>
      <dgm:spPr/>
    </dgm:pt>
    <dgm:pt modelId="{7097C8EC-EEFA-483B-BC5F-BBDB4B7E7129}" type="pres">
      <dgm:prSet presAssocID="{413092C4-DBC1-46EB-97A5-5C21CA988661}" presName="Name23" presStyleLbl="parChTrans1D4" presStyleIdx="0" presStyleCnt="9"/>
      <dgm:spPr/>
    </dgm:pt>
    <dgm:pt modelId="{B557ED0C-567A-4204-B39D-99E40E26A346}" type="pres">
      <dgm:prSet presAssocID="{5263F6C7-6ACD-4BBC-A83D-08F0EB65C1C9}" presName="hierRoot4" presStyleCnt="0"/>
      <dgm:spPr/>
    </dgm:pt>
    <dgm:pt modelId="{55083EF5-54F7-44F8-A5BA-2BCB15F20860}" type="pres">
      <dgm:prSet presAssocID="{5263F6C7-6ACD-4BBC-A83D-08F0EB65C1C9}" presName="composite4" presStyleCnt="0"/>
      <dgm:spPr/>
    </dgm:pt>
    <dgm:pt modelId="{F2DC2F08-023A-47EC-AD32-2DCC5657B8C0}" type="pres">
      <dgm:prSet presAssocID="{5263F6C7-6ACD-4BBC-A83D-08F0EB65C1C9}" presName="image4" presStyleLbl="asst1" presStyleIdx="2" presStyleCnt="1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9D730C9-EBE8-4D33-B863-47EC104000AF}" type="pres">
      <dgm:prSet presAssocID="{5263F6C7-6ACD-4BBC-A83D-08F0EB65C1C9}" presName="text4" presStyleLbl="revTx" presStyleIdx="3" presStyleCnt="16">
        <dgm:presLayoutVars>
          <dgm:chPref val="3"/>
        </dgm:presLayoutVars>
      </dgm:prSet>
      <dgm:spPr/>
    </dgm:pt>
    <dgm:pt modelId="{F71AC9A9-AF82-42D3-9FEE-6A56769363E4}" type="pres">
      <dgm:prSet presAssocID="{5263F6C7-6ACD-4BBC-A83D-08F0EB65C1C9}" presName="hierChild5" presStyleCnt="0"/>
      <dgm:spPr/>
    </dgm:pt>
    <dgm:pt modelId="{9AF32759-D9B9-4C4C-A406-B2220C63BB51}" type="pres">
      <dgm:prSet presAssocID="{0906296E-C630-4DF0-9CFD-18661BA589B7}" presName="Name23" presStyleLbl="parChTrans1D4" presStyleIdx="1" presStyleCnt="9"/>
      <dgm:spPr/>
    </dgm:pt>
    <dgm:pt modelId="{108AE2F6-FFCF-4CBD-9CD7-1BB6B81F87B8}" type="pres">
      <dgm:prSet presAssocID="{71F099F1-3F4A-4C6D-AFCB-A67C86A5C881}" presName="hierRoot4" presStyleCnt="0"/>
      <dgm:spPr/>
    </dgm:pt>
    <dgm:pt modelId="{1ADBBCA6-6AE7-413F-91F9-B3F6F4EEF00A}" type="pres">
      <dgm:prSet presAssocID="{71F099F1-3F4A-4C6D-AFCB-A67C86A5C881}" presName="composite4" presStyleCnt="0"/>
      <dgm:spPr/>
    </dgm:pt>
    <dgm:pt modelId="{6026E017-A6A0-4F57-9259-CB589D2460E3}" type="pres">
      <dgm:prSet presAssocID="{71F099F1-3F4A-4C6D-AFCB-A67C86A5C881}" presName="image4" presStyleLbl="asst1" presStyleIdx="3" presStyleCnt="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4C90F22-7D21-4AA0-8A82-8EB31E55AE5A}" type="pres">
      <dgm:prSet presAssocID="{71F099F1-3F4A-4C6D-AFCB-A67C86A5C881}" presName="text4" presStyleLbl="revTx" presStyleIdx="4" presStyleCnt="16">
        <dgm:presLayoutVars>
          <dgm:chPref val="3"/>
        </dgm:presLayoutVars>
      </dgm:prSet>
      <dgm:spPr/>
    </dgm:pt>
    <dgm:pt modelId="{0BF10C7D-29E3-41E0-8D5C-23A907D81FCC}" type="pres">
      <dgm:prSet presAssocID="{71F099F1-3F4A-4C6D-AFCB-A67C86A5C881}" presName="hierChild5" presStyleCnt="0"/>
      <dgm:spPr/>
    </dgm:pt>
    <dgm:pt modelId="{202C53D7-2FC1-4EC8-9879-B6198E29C95F}" type="pres">
      <dgm:prSet presAssocID="{474A22D1-C6F1-488D-A3D4-1575EB10F8F1}" presName="Name23" presStyleLbl="parChTrans1D4" presStyleIdx="2" presStyleCnt="9"/>
      <dgm:spPr/>
    </dgm:pt>
    <dgm:pt modelId="{A80550C5-727E-496A-9F83-22F66B964122}" type="pres">
      <dgm:prSet presAssocID="{74BFE3AA-3B71-4FF1-B081-418055043A18}" presName="hierRoot4" presStyleCnt="0"/>
      <dgm:spPr/>
    </dgm:pt>
    <dgm:pt modelId="{F0DDA080-8C02-49D1-ADBC-93FC9BC4C4F0}" type="pres">
      <dgm:prSet presAssocID="{74BFE3AA-3B71-4FF1-B081-418055043A18}" presName="composite4" presStyleCnt="0"/>
      <dgm:spPr/>
    </dgm:pt>
    <dgm:pt modelId="{A88D651F-8178-4AD2-B313-3D9882543DA0}" type="pres">
      <dgm:prSet presAssocID="{74BFE3AA-3B71-4FF1-B081-418055043A18}" presName="image4" presStyleLbl="asst1" presStyleIdx="4" presStyleCnt="1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B3F60247-2F18-4EF8-A041-C767EE129E07}" type="pres">
      <dgm:prSet presAssocID="{74BFE3AA-3B71-4FF1-B081-418055043A18}" presName="text4" presStyleLbl="revTx" presStyleIdx="5" presStyleCnt="16">
        <dgm:presLayoutVars>
          <dgm:chPref val="3"/>
        </dgm:presLayoutVars>
      </dgm:prSet>
      <dgm:spPr/>
    </dgm:pt>
    <dgm:pt modelId="{FFC8699F-7D6A-4665-9121-9DAC59497C94}" type="pres">
      <dgm:prSet presAssocID="{74BFE3AA-3B71-4FF1-B081-418055043A18}" presName="hierChild5" presStyleCnt="0"/>
      <dgm:spPr/>
    </dgm:pt>
    <dgm:pt modelId="{BF639016-8279-45A4-907B-2FD54EA336A4}" type="pres">
      <dgm:prSet presAssocID="{46FCE29C-B083-460F-AB69-E11814269676}" presName="Name23" presStyleLbl="parChTrans1D4" presStyleIdx="3" presStyleCnt="9"/>
      <dgm:spPr/>
    </dgm:pt>
    <dgm:pt modelId="{16BCDF78-4594-4FE5-B9ED-34237A923F67}" type="pres">
      <dgm:prSet presAssocID="{1F85C7B2-8B0E-4C39-B5E7-E81EC98C660E}" presName="hierRoot4" presStyleCnt="0"/>
      <dgm:spPr/>
    </dgm:pt>
    <dgm:pt modelId="{6C33B867-6C74-45BC-BB00-0EB6B6C820A9}" type="pres">
      <dgm:prSet presAssocID="{1F85C7B2-8B0E-4C39-B5E7-E81EC98C660E}" presName="composite4" presStyleCnt="0"/>
      <dgm:spPr/>
    </dgm:pt>
    <dgm:pt modelId="{B6DF53EB-7BFF-4571-B709-F6C772516E47}" type="pres">
      <dgm:prSet presAssocID="{1F85C7B2-8B0E-4C39-B5E7-E81EC98C660E}" presName="image4" presStyleLbl="asst1" presStyleIdx="5" presStyleCnt="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5309C4F-8518-4E4A-9715-FF8EAE18279B}" type="pres">
      <dgm:prSet presAssocID="{1F85C7B2-8B0E-4C39-B5E7-E81EC98C660E}" presName="text4" presStyleLbl="revTx" presStyleIdx="6" presStyleCnt="16">
        <dgm:presLayoutVars>
          <dgm:chPref val="3"/>
        </dgm:presLayoutVars>
      </dgm:prSet>
      <dgm:spPr/>
    </dgm:pt>
    <dgm:pt modelId="{86D5CACC-5FD9-4972-A1A3-E8BDE155E6DB}" type="pres">
      <dgm:prSet presAssocID="{1F85C7B2-8B0E-4C39-B5E7-E81EC98C660E}" presName="hierChild5" presStyleCnt="0"/>
      <dgm:spPr/>
    </dgm:pt>
    <dgm:pt modelId="{4A12BCCF-F710-457C-BB36-3C5334306645}" type="pres">
      <dgm:prSet presAssocID="{BC51D57A-A1B8-455A-A9E7-7073E391E545}" presName="Name17" presStyleLbl="parChTrans1D3" presStyleIdx="1" presStyleCnt="4"/>
      <dgm:spPr/>
    </dgm:pt>
    <dgm:pt modelId="{52C8B52D-6769-41C8-B419-9295BF2856E2}" type="pres">
      <dgm:prSet presAssocID="{0E2DE62A-051C-455B-A6E1-EA97F7A5ACC1}" presName="hierRoot3" presStyleCnt="0"/>
      <dgm:spPr/>
    </dgm:pt>
    <dgm:pt modelId="{02E20880-40FE-42D0-B522-306C9A46815B}" type="pres">
      <dgm:prSet presAssocID="{0E2DE62A-051C-455B-A6E1-EA97F7A5ACC1}" presName="composite3" presStyleCnt="0"/>
      <dgm:spPr/>
    </dgm:pt>
    <dgm:pt modelId="{A89E5833-306D-4E09-819C-E3B9F1328B19}" type="pres">
      <dgm:prSet presAssocID="{0E2DE62A-051C-455B-A6E1-EA97F7A5ACC1}" presName="image3" presStyleLbl="asst1" presStyleIdx="6" presStyleCnt="1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D0ED5A74-B237-4CF4-B12C-0BDBB5AA8085}" type="pres">
      <dgm:prSet presAssocID="{0E2DE62A-051C-455B-A6E1-EA97F7A5ACC1}" presName="text3" presStyleLbl="revTx" presStyleIdx="7" presStyleCnt="16">
        <dgm:presLayoutVars>
          <dgm:chPref val="3"/>
        </dgm:presLayoutVars>
      </dgm:prSet>
      <dgm:spPr/>
    </dgm:pt>
    <dgm:pt modelId="{A4783D4B-3D93-4C57-91BC-25C280C56186}" type="pres">
      <dgm:prSet presAssocID="{0E2DE62A-051C-455B-A6E1-EA97F7A5ACC1}" presName="hierChild4" presStyleCnt="0"/>
      <dgm:spPr/>
    </dgm:pt>
    <dgm:pt modelId="{0456CF10-F9E9-42C7-9016-5A37E8146AF8}" type="pres">
      <dgm:prSet presAssocID="{C47CFEA0-130C-4FF2-B681-E4D3D1639EA9}" presName="Name10" presStyleLbl="parChTrans1D2" presStyleIdx="1" presStyleCnt="2"/>
      <dgm:spPr/>
    </dgm:pt>
    <dgm:pt modelId="{F6D8FE0E-45A4-496D-A5F1-D52EE1CF66BC}" type="pres">
      <dgm:prSet presAssocID="{CA0D28FA-D01B-4397-8D45-56839925EBEF}" presName="hierRoot2" presStyleCnt="0"/>
      <dgm:spPr/>
    </dgm:pt>
    <dgm:pt modelId="{CA6847EC-41EA-4AB1-BB30-A7E3AB642B1B}" type="pres">
      <dgm:prSet presAssocID="{CA0D28FA-D01B-4397-8D45-56839925EBEF}" presName="composite2" presStyleCnt="0"/>
      <dgm:spPr/>
    </dgm:pt>
    <dgm:pt modelId="{EF641027-02A5-47DA-B229-5F17367FF972}" type="pres">
      <dgm:prSet presAssocID="{CA0D28FA-D01B-4397-8D45-56839925EBEF}" presName="image2" presStyleLbl="asst1" presStyleIdx="7" presStyleCnt="1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B7DD794B-6363-4D31-A8E5-527994B70C34}" type="pres">
      <dgm:prSet presAssocID="{CA0D28FA-D01B-4397-8D45-56839925EBEF}" presName="text2" presStyleLbl="revTx" presStyleIdx="8" presStyleCnt="16">
        <dgm:presLayoutVars>
          <dgm:chPref val="3"/>
        </dgm:presLayoutVars>
      </dgm:prSet>
      <dgm:spPr/>
    </dgm:pt>
    <dgm:pt modelId="{A6724DB0-9DF8-4D51-B4B9-751CBD3BF33C}" type="pres">
      <dgm:prSet presAssocID="{CA0D28FA-D01B-4397-8D45-56839925EBEF}" presName="hierChild3" presStyleCnt="0"/>
      <dgm:spPr/>
    </dgm:pt>
    <dgm:pt modelId="{F94480C4-3CCB-4EC7-99F7-8D52180B1618}" type="pres">
      <dgm:prSet presAssocID="{B38C7FDF-89FE-460B-9322-1BBB78D26198}" presName="Name17" presStyleLbl="parChTrans1D3" presStyleIdx="2" presStyleCnt="4"/>
      <dgm:spPr/>
    </dgm:pt>
    <dgm:pt modelId="{6EF4752D-2782-4DBB-AA16-0DC69AF1DA92}" type="pres">
      <dgm:prSet presAssocID="{34603BE1-77D5-4771-90AA-3AD474D71EBE}" presName="hierRoot3" presStyleCnt="0"/>
      <dgm:spPr/>
    </dgm:pt>
    <dgm:pt modelId="{B269FC87-1CF9-4866-8BE0-C9978CD615D7}" type="pres">
      <dgm:prSet presAssocID="{34603BE1-77D5-4771-90AA-3AD474D71EBE}" presName="composite3" presStyleCnt="0"/>
      <dgm:spPr/>
    </dgm:pt>
    <dgm:pt modelId="{9889E6AD-C201-4FB6-B3D9-2F92A8B067E3}" type="pres">
      <dgm:prSet presAssocID="{34603BE1-77D5-4771-90AA-3AD474D71EBE}" presName="image3" presStyleLbl="asst1" presStyleIdx="8" presStyleCnt="1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0FAD03FE-AEE8-42D1-8332-4B299D00F88C}" type="pres">
      <dgm:prSet presAssocID="{34603BE1-77D5-4771-90AA-3AD474D71EBE}" presName="text3" presStyleLbl="revTx" presStyleIdx="9" presStyleCnt="16">
        <dgm:presLayoutVars>
          <dgm:chPref val="3"/>
        </dgm:presLayoutVars>
      </dgm:prSet>
      <dgm:spPr/>
    </dgm:pt>
    <dgm:pt modelId="{AB31B687-7C05-4074-9852-E2519703D897}" type="pres">
      <dgm:prSet presAssocID="{34603BE1-77D5-4771-90AA-3AD474D71EBE}" presName="hierChild4" presStyleCnt="0"/>
      <dgm:spPr/>
    </dgm:pt>
    <dgm:pt modelId="{C8571A29-5FC0-4250-A898-390B4AE1F7F9}" type="pres">
      <dgm:prSet presAssocID="{333E2594-BE7B-47D0-B2F8-157539403E09}" presName="Name17" presStyleLbl="parChTrans1D3" presStyleIdx="3" presStyleCnt="4"/>
      <dgm:spPr/>
    </dgm:pt>
    <dgm:pt modelId="{52B810F0-CB35-4FD3-9466-03396430B073}" type="pres">
      <dgm:prSet presAssocID="{3382B63E-DC10-4062-8018-F7C13BE2E8DF}" presName="hierRoot3" presStyleCnt="0"/>
      <dgm:spPr/>
    </dgm:pt>
    <dgm:pt modelId="{C62C4B23-FA0F-4F7F-A2A2-66F6B80A1E26}" type="pres">
      <dgm:prSet presAssocID="{3382B63E-DC10-4062-8018-F7C13BE2E8DF}" presName="composite3" presStyleCnt="0"/>
      <dgm:spPr/>
    </dgm:pt>
    <dgm:pt modelId="{9622CCAD-237A-4A0A-8210-AD6E1858939F}" type="pres">
      <dgm:prSet presAssocID="{3382B63E-DC10-4062-8018-F7C13BE2E8DF}" presName="image3" presStyleLbl="asst1" presStyleIdx="9" presStyleCnt="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ing"/>
        </a:ext>
      </dgm:extLst>
    </dgm:pt>
    <dgm:pt modelId="{9E606EBC-73B7-48C2-A253-B3EB058EED97}" type="pres">
      <dgm:prSet presAssocID="{3382B63E-DC10-4062-8018-F7C13BE2E8DF}" presName="text3" presStyleLbl="revTx" presStyleIdx="10" presStyleCnt="16">
        <dgm:presLayoutVars>
          <dgm:chPref val="3"/>
        </dgm:presLayoutVars>
      </dgm:prSet>
      <dgm:spPr/>
    </dgm:pt>
    <dgm:pt modelId="{A79F2986-8F41-4161-8CFD-A9B8D7CC812B}" type="pres">
      <dgm:prSet presAssocID="{3382B63E-DC10-4062-8018-F7C13BE2E8DF}" presName="hierChild4" presStyleCnt="0"/>
      <dgm:spPr/>
    </dgm:pt>
    <dgm:pt modelId="{CA02F65D-13A8-4611-B03C-C76CACCCF89E}" type="pres">
      <dgm:prSet presAssocID="{D2782DAE-449B-4217-8EF8-7ADA20625E17}" presName="Name23" presStyleLbl="parChTrans1D4" presStyleIdx="4" presStyleCnt="9"/>
      <dgm:spPr/>
    </dgm:pt>
    <dgm:pt modelId="{AD52F8DE-4598-42D4-B3DE-75D1280A24F7}" type="pres">
      <dgm:prSet presAssocID="{F568D5BF-DA24-46F9-9E1A-AE6F77F00E8C}" presName="hierRoot4" presStyleCnt="0"/>
      <dgm:spPr/>
    </dgm:pt>
    <dgm:pt modelId="{8C77C608-BE33-494A-9389-404443BA36D8}" type="pres">
      <dgm:prSet presAssocID="{F568D5BF-DA24-46F9-9E1A-AE6F77F00E8C}" presName="composite4" presStyleCnt="0"/>
      <dgm:spPr/>
    </dgm:pt>
    <dgm:pt modelId="{13F0950B-6070-435A-A61F-4FFC729F5A6A}" type="pres">
      <dgm:prSet presAssocID="{F568D5BF-DA24-46F9-9E1A-AE6F77F00E8C}" presName="image4" presStyleLbl="asst1" presStyleIdx="10" presStyleCnt="1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2A7478EE-A468-425D-86D8-65A782890054}" type="pres">
      <dgm:prSet presAssocID="{F568D5BF-DA24-46F9-9E1A-AE6F77F00E8C}" presName="text4" presStyleLbl="revTx" presStyleIdx="11" presStyleCnt="16">
        <dgm:presLayoutVars>
          <dgm:chPref val="3"/>
        </dgm:presLayoutVars>
      </dgm:prSet>
      <dgm:spPr/>
    </dgm:pt>
    <dgm:pt modelId="{61FE1250-6282-43D4-8AF1-896816E6CB29}" type="pres">
      <dgm:prSet presAssocID="{F568D5BF-DA24-46F9-9E1A-AE6F77F00E8C}" presName="hierChild5" presStyleCnt="0"/>
      <dgm:spPr/>
    </dgm:pt>
    <dgm:pt modelId="{DAA5C56F-DD24-4AC5-B89E-681503D85A36}" type="pres">
      <dgm:prSet presAssocID="{B4B76576-F96E-4A2D-81D6-00D083084A2C}" presName="Name23" presStyleLbl="parChTrans1D4" presStyleIdx="5" presStyleCnt="9"/>
      <dgm:spPr/>
    </dgm:pt>
    <dgm:pt modelId="{7A608C59-A754-452B-8C43-AB5AE9C7E83A}" type="pres">
      <dgm:prSet presAssocID="{7F1C64DE-5805-4261-91E7-E89688350290}" presName="hierRoot4" presStyleCnt="0"/>
      <dgm:spPr/>
    </dgm:pt>
    <dgm:pt modelId="{5C1128FE-F70F-44AF-815A-78B5C304B692}" type="pres">
      <dgm:prSet presAssocID="{7F1C64DE-5805-4261-91E7-E89688350290}" presName="composite4" presStyleCnt="0"/>
      <dgm:spPr/>
    </dgm:pt>
    <dgm:pt modelId="{C3BE2028-5E17-4FEB-B67F-353D2BB7846F}" type="pres">
      <dgm:prSet presAssocID="{7F1C64DE-5805-4261-91E7-E89688350290}" presName="image4" presStyleLbl="asst1" presStyleIdx="11" presStyleCnt="15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ild with balloon"/>
        </a:ext>
      </dgm:extLst>
    </dgm:pt>
    <dgm:pt modelId="{42E8D321-76F0-41B5-BB66-F321223069FA}" type="pres">
      <dgm:prSet presAssocID="{7F1C64DE-5805-4261-91E7-E89688350290}" presName="text4" presStyleLbl="revTx" presStyleIdx="12" presStyleCnt="16">
        <dgm:presLayoutVars>
          <dgm:chPref val="3"/>
        </dgm:presLayoutVars>
      </dgm:prSet>
      <dgm:spPr/>
    </dgm:pt>
    <dgm:pt modelId="{22C18568-6EB8-4DB0-B09C-96A28A0CB5EB}" type="pres">
      <dgm:prSet presAssocID="{7F1C64DE-5805-4261-91E7-E89688350290}" presName="hierChild5" presStyleCnt="0"/>
      <dgm:spPr/>
    </dgm:pt>
    <dgm:pt modelId="{EA817187-700B-4586-A237-68ADAE69D217}" type="pres">
      <dgm:prSet presAssocID="{D291969B-A645-4AD5-B517-2F486B19476D}" presName="Name23" presStyleLbl="parChTrans1D4" presStyleIdx="6" presStyleCnt="9"/>
      <dgm:spPr/>
    </dgm:pt>
    <dgm:pt modelId="{02EC4AC2-B117-4A87-9383-094B84B9764B}" type="pres">
      <dgm:prSet presAssocID="{57F57BDF-D59D-4335-B32E-8A8BC40F0F31}" presName="hierRoot4" presStyleCnt="0"/>
      <dgm:spPr/>
    </dgm:pt>
    <dgm:pt modelId="{848174CA-42BE-4598-B942-D5BF2928805B}" type="pres">
      <dgm:prSet presAssocID="{57F57BDF-D59D-4335-B32E-8A8BC40F0F31}" presName="composite4" presStyleCnt="0"/>
      <dgm:spPr/>
    </dgm:pt>
    <dgm:pt modelId="{1D72E28C-6932-4D44-8A92-768E3F9FE666}" type="pres">
      <dgm:prSet presAssocID="{57F57BDF-D59D-4335-B32E-8A8BC40F0F31}" presName="image4" presStyleLbl="asst1" presStyleIdx="12" presStyleCnt="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FA1A948-8106-44EA-9418-44AB5F1CB548}" type="pres">
      <dgm:prSet presAssocID="{57F57BDF-D59D-4335-B32E-8A8BC40F0F31}" presName="text4" presStyleLbl="revTx" presStyleIdx="13" presStyleCnt="16">
        <dgm:presLayoutVars>
          <dgm:chPref val="3"/>
        </dgm:presLayoutVars>
      </dgm:prSet>
      <dgm:spPr/>
    </dgm:pt>
    <dgm:pt modelId="{8423D60C-4849-4895-9A7A-432B3A744B0D}" type="pres">
      <dgm:prSet presAssocID="{57F57BDF-D59D-4335-B32E-8A8BC40F0F31}" presName="hierChild5" presStyleCnt="0"/>
      <dgm:spPr/>
    </dgm:pt>
    <dgm:pt modelId="{5E6D27C8-E6E6-4EB9-BEA3-C934C01AC36C}" type="pres">
      <dgm:prSet presAssocID="{F66814AB-95D3-4239-A5C1-D8B3C929B760}" presName="Name23" presStyleLbl="parChTrans1D4" presStyleIdx="7" presStyleCnt="9"/>
      <dgm:spPr/>
    </dgm:pt>
    <dgm:pt modelId="{3D81B4F8-82EC-4AA5-9DE2-84B310374B96}" type="pres">
      <dgm:prSet presAssocID="{AD016C82-DC4A-43D4-928C-F472E1454C37}" presName="hierRoot4" presStyleCnt="0"/>
      <dgm:spPr/>
    </dgm:pt>
    <dgm:pt modelId="{C96E8A58-58D7-4AFE-B402-43405692AD12}" type="pres">
      <dgm:prSet presAssocID="{AD016C82-DC4A-43D4-928C-F472E1454C37}" presName="composite4" presStyleCnt="0"/>
      <dgm:spPr/>
    </dgm:pt>
    <dgm:pt modelId="{D87B1F8C-9E30-4C4B-8FA0-FDDEA237DB83}" type="pres">
      <dgm:prSet presAssocID="{AD016C82-DC4A-43D4-928C-F472E1454C37}" presName="image4" presStyleLbl="asst1" presStyleIdx="13" presStyleCnt="1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93A0FF2-3905-4F79-AF02-96792C90EF3D}" type="pres">
      <dgm:prSet presAssocID="{AD016C82-DC4A-43D4-928C-F472E1454C37}" presName="text4" presStyleLbl="revTx" presStyleIdx="14" presStyleCnt="16">
        <dgm:presLayoutVars>
          <dgm:chPref val="3"/>
        </dgm:presLayoutVars>
      </dgm:prSet>
      <dgm:spPr/>
    </dgm:pt>
    <dgm:pt modelId="{8E553867-7595-4DBA-B871-3721EC0F56B1}" type="pres">
      <dgm:prSet presAssocID="{AD016C82-DC4A-43D4-928C-F472E1454C37}" presName="hierChild5" presStyleCnt="0"/>
      <dgm:spPr/>
    </dgm:pt>
    <dgm:pt modelId="{44C750BB-6CB5-496D-97D3-A1E6DF5AD58D}" type="pres">
      <dgm:prSet presAssocID="{BEC256B6-C801-48E5-9837-5D637C910D7F}" presName="Name23" presStyleLbl="parChTrans1D4" presStyleIdx="8" presStyleCnt="9"/>
      <dgm:spPr/>
    </dgm:pt>
    <dgm:pt modelId="{38582913-F596-4009-8FA0-A8148683E924}" type="pres">
      <dgm:prSet presAssocID="{03B7B24B-DF6F-4419-9B53-76F726771B42}" presName="hierRoot4" presStyleCnt="0"/>
      <dgm:spPr/>
    </dgm:pt>
    <dgm:pt modelId="{C8F24C6B-94CF-4151-B518-7EE2D8BCE561}" type="pres">
      <dgm:prSet presAssocID="{03B7B24B-DF6F-4419-9B53-76F726771B42}" presName="composite4" presStyleCnt="0"/>
      <dgm:spPr/>
    </dgm:pt>
    <dgm:pt modelId="{1BE537FE-4445-45DD-9FB3-EB5976ADCD31}" type="pres">
      <dgm:prSet presAssocID="{03B7B24B-DF6F-4419-9B53-76F726771B42}" presName="image4" presStyleLbl="asst1" presStyleIdx="14" presStyleCnt="1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B65F7B4-3009-4C6C-BB2E-2A4E4D318516}" type="pres">
      <dgm:prSet presAssocID="{03B7B24B-DF6F-4419-9B53-76F726771B42}" presName="text4" presStyleLbl="revTx" presStyleIdx="15" presStyleCnt="16" custLinFactNeighborX="4098">
        <dgm:presLayoutVars>
          <dgm:chPref val="3"/>
        </dgm:presLayoutVars>
      </dgm:prSet>
      <dgm:spPr/>
    </dgm:pt>
    <dgm:pt modelId="{BB19D961-7FC9-4001-A97B-F53CBDFFF2F8}" type="pres">
      <dgm:prSet presAssocID="{03B7B24B-DF6F-4419-9B53-76F726771B42}" presName="hierChild5" presStyleCnt="0"/>
      <dgm:spPr/>
    </dgm:pt>
  </dgm:ptLst>
  <dgm:cxnLst>
    <dgm:cxn modelId="{76EC0E02-234C-4505-A626-02C8080DDF6D}" srcId="{F568D5BF-DA24-46F9-9E1A-AE6F77F00E8C}" destId="{7F1C64DE-5805-4261-91E7-E89688350290}" srcOrd="0" destOrd="0" parTransId="{B4B76576-F96E-4A2D-81D6-00D083084A2C}" sibTransId="{6A279849-E5F8-45F8-8CA2-B8DC5E865C7C}"/>
    <dgm:cxn modelId="{53A75509-3D30-4B3C-BC4C-E15E549C0584}" type="presOf" srcId="{D291969B-A645-4AD5-B517-2F486B19476D}" destId="{EA817187-700B-4586-A237-68ADAE69D217}" srcOrd="0" destOrd="0" presId="urn:microsoft.com/office/officeart/2009/layout/CirclePictureHierarchy"/>
    <dgm:cxn modelId="{7E887B0C-2850-4E25-ADB9-AB2C29047CB7}" type="presOf" srcId="{74BFE3AA-3B71-4FF1-B081-418055043A18}" destId="{B3F60247-2F18-4EF8-A041-C767EE129E07}" srcOrd="0" destOrd="0" presId="urn:microsoft.com/office/officeart/2009/layout/CirclePictureHierarchy"/>
    <dgm:cxn modelId="{2004680F-BE5C-43BA-A87A-54E41E6872A8}" type="presOf" srcId="{71F099F1-3F4A-4C6D-AFCB-A67C86A5C881}" destId="{64C90F22-7D21-4AA0-8A82-8EB31E55AE5A}" srcOrd="0" destOrd="0" presId="urn:microsoft.com/office/officeart/2009/layout/CirclePictureHierarchy"/>
    <dgm:cxn modelId="{A3578810-E908-4C45-9BAE-045F43FECA48}" type="presOf" srcId="{7F1C64DE-5805-4261-91E7-E89688350290}" destId="{42E8D321-76F0-41B5-BB66-F321223069FA}" srcOrd="0" destOrd="0" presId="urn:microsoft.com/office/officeart/2009/layout/CirclePictureHierarchy"/>
    <dgm:cxn modelId="{122A9D14-8F0E-4145-A9DB-3889CB5CFBE9}" type="presOf" srcId="{B38C7FDF-89FE-460B-9322-1BBB78D26198}" destId="{F94480C4-3CCB-4EC7-99F7-8D52180B1618}" srcOrd="0" destOrd="0" presId="urn:microsoft.com/office/officeart/2009/layout/CirclePictureHierarchy"/>
    <dgm:cxn modelId="{48856C17-B710-4661-8C47-46C7F4406E75}" srcId="{AD016C82-DC4A-43D4-928C-F472E1454C37}" destId="{03B7B24B-DF6F-4419-9B53-76F726771B42}" srcOrd="0" destOrd="0" parTransId="{BEC256B6-C801-48E5-9837-5D637C910D7F}" sibTransId="{9BB8F114-50A7-4EE1-9EE8-5582712B22E9}"/>
    <dgm:cxn modelId="{C50AEE19-1A59-4C5E-80CC-EA7CF6661D15}" type="presOf" srcId="{AD016C82-DC4A-43D4-928C-F472E1454C37}" destId="{893A0FF2-3905-4F79-AF02-96792C90EF3D}" srcOrd="0" destOrd="0" presId="urn:microsoft.com/office/officeart/2009/layout/CirclePictureHierarchy"/>
    <dgm:cxn modelId="{7029F01F-F7B6-4F31-9995-FCE3550B3B89}" type="presOf" srcId="{0FD946D6-E528-40B6-81A6-B8BE973B7F83}" destId="{1B2F5519-63D8-4923-A830-ABA66AEB59A9}" srcOrd="0" destOrd="0" presId="urn:microsoft.com/office/officeart/2009/layout/CirclePictureHierarchy"/>
    <dgm:cxn modelId="{A0E2F820-E2FD-4E70-8505-C431BD8414F5}" type="presOf" srcId="{0C5B7759-AA73-40A9-9CB4-8C0AE628BC9A}" destId="{B2C3D09C-43D3-49CF-8781-D90087D22DC0}" srcOrd="0" destOrd="0" presId="urn:microsoft.com/office/officeart/2009/layout/CirclePictureHierarchy"/>
    <dgm:cxn modelId="{5557CF24-B87A-4832-BAA7-E8E3F853FC8F}" type="presOf" srcId="{A3F5A317-7BBC-4FBB-A20E-FA1EFDE117E2}" destId="{2CF7B2DC-DDFF-43AC-BAB2-F636D62E2F81}" srcOrd="0" destOrd="0" presId="urn:microsoft.com/office/officeart/2009/layout/CirclePictureHierarchy"/>
    <dgm:cxn modelId="{8282F025-9FEA-491E-893E-68A864D302B6}" type="presOf" srcId="{57F57BDF-D59D-4335-B32E-8A8BC40F0F31}" destId="{2FA1A948-8106-44EA-9418-44AB5F1CB548}" srcOrd="0" destOrd="0" presId="urn:microsoft.com/office/officeart/2009/layout/CirclePictureHierarchy"/>
    <dgm:cxn modelId="{B328BD28-4811-4C0E-94A1-1356DD3D8EA7}" srcId="{43496A14-37E4-4489-886E-91AC00CD2609}" destId="{7249B6B9-8324-471E-A55F-6769943BE9A4}" srcOrd="0" destOrd="0" parTransId="{A3F5A317-7BBC-4FBB-A20E-FA1EFDE117E2}" sibTransId="{B57F2285-78E8-47A2-AFA1-C3B435BFF368}"/>
    <dgm:cxn modelId="{D241522B-7C9F-468C-93D0-1AFA3D8BE3BD}" type="presOf" srcId="{474A22D1-C6F1-488D-A3D4-1575EB10F8F1}" destId="{202C53D7-2FC1-4EC8-9879-B6198E29C95F}" srcOrd="0" destOrd="0" presId="urn:microsoft.com/office/officeart/2009/layout/CirclePictureHierarchy"/>
    <dgm:cxn modelId="{FCA65830-9686-41C4-A698-119745EE2B4E}" srcId="{69F49E00-8B50-407A-AB72-3EE169234F62}" destId="{5263F6C7-6ACD-4BBC-A83D-08F0EB65C1C9}" srcOrd="0" destOrd="0" parTransId="{413092C4-DBC1-46EB-97A5-5C21CA988661}" sibTransId="{38CFEFBD-40A3-47BA-AC47-35294C7BB00E}"/>
    <dgm:cxn modelId="{0F8B643D-7AFE-47C7-85DF-0CD52B924B4E}" type="presOf" srcId="{333E2594-BE7B-47D0-B2F8-157539403E09}" destId="{C8571A29-5FC0-4250-A898-390B4AE1F7F9}" srcOrd="0" destOrd="0" presId="urn:microsoft.com/office/officeart/2009/layout/CirclePictureHierarchy"/>
    <dgm:cxn modelId="{84449A3F-D48B-4E0F-A69D-263A6FED9940}" type="presOf" srcId="{D2782DAE-449B-4217-8EF8-7ADA20625E17}" destId="{CA02F65D-13A8-4611-B03C-C76CACCCF89E}" srcOrd="0" destOrd="0" presId="urn:microsoft.com/office/officeart/2009/layout/CirclePictureHierarchy"/>
    <dgm:cxn modelId="{D15B675C-853F-49B6-B7BB-9C0A7FB9FCB9}" type="presOf" srcId="{F568D5BF-DA24-46F9-9E1A-AE6F77F00E8C}" destId="{2A7478EE-A468-425D-86D8-65A782890054}" srcOrd="0" destOrd="0" presId="urn:microsoft.com/office/officeart/2009/layout/CirclePictureHierarchy"/>
    <dgm:cxn modelId="{747F715D-4239-4281-85DB-ABE91613405D}" srcId="{69F49E00-8B50-407A-AB72-3EE169234F62}" destId="{74BFE3AA-3B71-4FF1-B081-418055043A18}" srcOrd="1" destOrd="0" parTransId="{474A22D1-C6F1-488D-A3D4-1575EB10F8F1}" sibTransId="{8C04FA7A-AAA1-48A6-AC05-5F0037999516}"/>
    <dgm:cxn modelId="{8970415F-D115-41B9-9C80-626500E3DD9C}" srcId="{CA0D28FA-D01B-4397-8D45-56839925EBEF}" destId="{3382B63E-DC10-4062-8018-F7C13BE2E8DF}" srcOrd="1" destOrd="0" parTransId="{333E2594-BE7B-47D0-B2F8-157539403E09}" sibTransId="{E8C55D2E-AF0B-4FC2-9B89-F737DBF79BFA}"/>
    <dgm:cxn modelId="{23331643-E9DC-45A3-BDDE-CEC2655E0DB6}" type="presOf" srcId="{CA0D28FA-D01B-4397-8D45-56839925EBEF}" destId="{B7DD794B-6363-4D31-A8E5-527994B70C34}" srcOrd="0" destOrd="0" presId="urn:microsoft.com/office/officeart/2009/layout/CirclePictureHierarchy"/>
    <dgm:cxn modelId="{BCCD4047-C9B2-4DE4-B67F-545179C1CD4D}" type="presOf" srcId="{3382B63E-DC10-4062-8018-F7C13BE2E8DF}" destId="{9E606EBC-73B7-48C2-A253-B3EB058EED97}" srcOrd="0" destOrd="0" presId="urn:microsoft.com/office/officeart/2009/layout/CirclePictureHierarchy"/>
    <dgm:cxn modelId="{F3FFDF6E-BF3D-4985-BE82-D7E9CC71BFD4}" srcId="{43496A14-37E4-4489-886E-91AC00CD2609}" destId="{CA0D28FA-D01B-4397-8D45-56839925EBEF}" srcOrd="1" destOrd="0" parTransId="{C47CFEA0-130C-4FF2-B681-E4D3D1639EA9}" sibTransId="{60A7649A-BB54-4422-877B-F47F9D4F17E3}"/>
    <dgm:cxn modelId="{EFBDF578-7D0F-4F42-AF0C-4651033FAE0B}" srcId="{5263F6C7-6ACD-4BBC-A83D-08F0EB65C1C9}" destId="{71F099F1-3F4A-4C6D-AFCB-A67C86A5C881}" srcOrd="0" destOrd="0" parTransId="{0906296E-C630-4DF0-9CFD-18661BA589B7}" sibTransId="{7E9AF6C6-C4B1-4046-B4F1-A27F81260069}"/>
    <dgm:cxn modelId="{EF7E2F7C-8484-4053-B5B1-C358C6BC8291}" type="presOf" srcId="{0E2DE62A-051C-455B-A6E1-EA97F7A5ACC1}" destId="{D0ED5A74-B237-4CF4-B12C-0BDBB5AA8085}" srcOrd="0" destOrd="0" presId="urn:microsoft.com/office/officeart/2009/layout/CirclePictureHierarchy"/>
    <dgm:cxn modelId="{6AC53E80-507C-46D8-8691-4900F84AEA90}" type="presOf" srcId="{03B7B24B-DF6F-4419-9B53-76F726771B42}" destId="{AB65F7B4-3009-4C6C-BB2E-2A4E4D318516}" srcOrd="0" destOrd="0" presId="urn:microsoft.com/office/officeart/2009/layout/CirclePictureHierarchy"/>
    <dgm:cxn modelId="{D18DF680-6036-4A60-9ECE-B18FF7D6ED35}" srcId="{3382B63E-DC10-4062-8018-F7C13BE2E8DF}" destId="{F568D5BF-DA24-46F9-9E1A-AE6F77F00E8C}" srcOrd="0" destOrd="0" parTransId="{D2782DAE-449B-4217-8EF8-7ADA20625E17}" sibTransId="{F9916F34-E440-456C-9373-6E3DABF60727}"/>
    <dgm:cxn modelId="{1C518184-17CA-4B87-ACD3-011FED88E21D}" type="presOf" srcId="{413092C4-DBC1-46EB-97A5-5C21CA988661}" destId="{7097C8EC-EEFA-483B-BC5F-BBDB4B7E7129}" srcOrd="0" destOrd="0" presId="urn:microsoft.com/office/officeart/2009/layout/CirclePictureHierarchy"/>
    <dgm:cxn modelId="{D57E8092-C1AB-4046-8F6E-EAA217B0BD61}" type="presOf" srcId="{7249B6B9-8324-471E-A55F-6769943BE9A4}" destId="{5707C5E1-0387-46E6-BF0D-2C6B03F61C70}" srcOrd="0" destOrd="0" presId="urn:microsoft.com/office/officeart/2009/layout/CirclePictureHierarchy"/>
    <dgm:cxn modelId="{4DE32794-D0B9-483E-B0DF-D846811F8891}" type="presOf" srcId="{C47CFEA0-130C-4FF2-B681-E4D3D1639EA9}" destId="{0456CF10-F9E9-42C7-9016-5A37E8146AF8}" srcOrd="0" destOrd="0" presId="urn:microsoft.com/office/officeart/2009/layout/CirclePictureHierarchy"/>
    <dgm:cxn modelId="{97E5F398-9612-4F58-A46E-01C05EA5D7DC}" srcId="{CA0D28FA-D01B-4397-8D45-56839925EBEF}" destId="{34603BE1-77D5-4771-90AA-3AD474D71EBE}" srcOrd="0" destOrd="0" parTransId="{B38C7FDF-89FE-460B-9322-1BBB78D26198}" sibTransId="{762716AC-83A1-48AB-A6ED-CC86B4A23867}"/>
    <dgm:cxn modelId="{4A15FF9C-8F44-4995-9808-F17CD2520857}" type="presOf" srcId="{46FCE29C-B083-460F-AB69-E11814269676}" destId="{BF639016-8279-45A4-907B-2FD54EA336A4}" srcOrd="0" destOrd="0" presId="urn:microsoft.com/office/officeart/2009/layout/CirclePictureHierarchy"/>
    <dgm:cxn modelId="{1E64E9A8-E3F8-44EE-812E-B486E3409317}" srcId="{7F1C64DE-5805-4261-91E7-E89688350290}" destId="{57F57BDF-D59D-4335-B32E-8A8BC40F0F31}" srcOrd="0" destOrd="0" parTransId="{D291969B-A645-4AD5-B517-2F486B19476D}" sibTransId="{852BA991-CBFA-4ED0-81CD-610ED77432CE}"/>
    <dgm:cxn modelId="{80D3F9C3-FE4C-4C6C-A353-BE3D9F60335D}" srcId="{7249B6B9-8324-471E-A55F-6769943BE9A4}" destId="{69F49E00-8B50-407A-AB72-3EE169234F62}" srcOrd="0" destOrd="0" parTransId="{0C5B7759-AA73-40A9-9CB4-8C0AE628BC9A}" sibTransId="{E2489AA0-FC24-4206-B765-9A2E5B894FB8}"/>
    <dgm:cxn modelId="{08AC7CC8-9FDC-461B-B784-BE6B6E37A88A}" type="presOf" srcId="{F66814AB-95D3-4239-A5C1-D8B3C929B760}" destId="{5E6D27C8-E6E6-4EB9-BEA3-C934C01AC36C}" srcOrd="0" destOrd="0" presId="urn:microsoft.com/office/officeart/2009/layout/CirclePictureHierarchy"/>
    <dgm:cxn modelId="{85E1FCCA-7688-4066-8473-841D7C9271A3}" type="presOf" srcId="{BEC256B6-C801-48E5-9837-5D637C910D7F}" destId="{44C750BB-6CB5-496D-97D3-A1E6DF5AD58D}" srcOrd="0" destOrd="0" presId="urn:microsoft.com/office/officeart/2009/layout/CirclePictureHierarchy"/>
    <dgm:cxn modelId="{33FD51CB-B7F0-4826-9CFC-A697EEF1397D}" type="presOf" srcId="{0906296E-C630-4DF0-9CFD-18661BA589B7}" destId="{9AF32759-D9B9-4C4C-A406-B2220C63BB51}" srcOrd="0" destOrd="0" presId="urn:microsoft.com/office/officeart/2009/layout/CirclePictureHierarchy"/>
    <dgm:cxn modelId="{79092FCE-61FD-4B13-8D36-520EEE6B38C7}" srcId="{7249B6B9-8324-471E-A55F-6769943BE9A4}" destId="{0E2DE62A-051C-455B-A6E1-EA97F7A5ACC1}" srcOrd="1" destOrd="0" parTransId="{BC51D57A-A1B8-455A-A9E7-7073E391E545}" sibTransId="{8A469FBE-6AE3-4B84-AD0B-F56BC9C9B2CD}"/>
    <dgm:cxn modelId="{7A68E3D2-32F6-4DF9-A6B4-7C51B4384A0D}" srcId="{0FD946D6-E528-40B6-81A6-B8BE973B7F83}" destId="{43496A14-37E4-4489-886E-91AC00CD2609}" srcOrd="0" destOrd="0" parTransId="{82DBD498-2245-42A6-A0F0-542CEEF5EEF9}" sibTransId="{77949EE2-A280-490C-8251-DCBB3D0359B1}"/>
    <dgm:cxn modelId="{13A544DB-B5BC-46BF-B2B7-CAC2FC2FCA7D}" srcId="{F568D5BF-DA24-46F9-9E1A-AE6F77F00E8C}" destId="{AD016C82-DC4A-43D4-928C-F472E1454C37}" srcOrd="1" destOrd="0" parTransId="{F66814AB-95D3-4239-A5C1-D8B3C929B760}" sibTransId="{3F167861-8351-4DA6-B753-DF3BD55B109D}"/>
    <dgm:cxn modelId="{86DACCE9-F661-46B6-AC03-07C5586F2F3B}" type="presOf" srcId="{34603BE1-77D5-4771-90AA-3AD474D71EBE}" destId="{0FAD03FE-AEE8-42D1-8332-4B299D00F88C}" srcOrd="0" destOrd="0" presId="urn:microsoft.com/office/officeart/2009/layout/CirclePictureHierarchy"/>
    <dgm:cxn modelId="{4C3119EA-3B31-4FC1-8970-2519CA712BE8}" srcId="{74BFE3AA-3B71-4FF1-B081-418055043A18}" destId="{1F85C7B2-8B0E-4C39-B5E7-E81EC98C660E}" srcOrd="0" destOrd="0" parTransId="{46FCE29C-B083-460F-AB69-E11814269676}" sibTransId="{E9E33658-90CE-4DFF-ACDE-B45A9F974EEE}"/>
    <dgm:cxn modelId="{243415EC-4C17-4D0B-88E4-9FA18951529C}" type="presOf" srcId="{69F49E00-8B50-407A-AB72-3EE169234F62}" destId="{720892BA-5FB3-458D-A3F5-942A8705D5DB}" srcOrd="0" destOrd="0" presId="urn:microsoft.com/office/officeart/2009/layout/CirclePictureHierarchy"/>
    <dgm:cxn modelId="{B3D346EE-A3EF-4BFC-B7A3-D6E0BDE92FD0}" type="presOf" srcId="{1F85C7B2-8B0E-4C39-B5E7-E81EC98C660E}" destId="{55309C4F-8518-4E4A-9715-FF8EAE18279B}" srcOrd="0" destOrd="0" presId="urn:microsoft.com/office/officeart/2009/layout/CirclePictureHierarchy"/>
    <dgm:cxn modelId="{E3622AEF-2E67-44BA-87AE-7672FAD36900}" type="presOf" srcId="{B4B76576-F96E-4A2D-81D6-00D083084A2C}" destId="{DAA5C56F-DD24-4AC5-B89E-681503D85A36}" srcOrd="0" destOrd="0" presId="urn:microsoft.com/office/officeart/2009/layout/CirclePictureHierarchy"/>
    <dgm:cxn modelId="{5B9BC5FB-0170-4EDA-B2FE-2867B2D1185D}" type="presOf" srcId="{5263F6C7-6ACD-4BBC-A83D-08F0EB65C1C9}" destId="{29D730C9-EBE8-4D33-B863-47EC104000AF}" srcOrd="0" destOrd="0" presId="urn:microsoft.com/office/officeart/2009/layout/CirclePictureHierarchy"/>
    <dgm:cxn modelId="{EF47E7FB-CDC1-43D2-BBD5-36F232FD45B1}" type="presOf" srcId="{43496A14-37E4-4489-886E-91AC00CD2609}" destId="{53E7E78F-EB6D-4A0B-8093-24F0D2EBA682}" srcOrd="0" destOrd="0" presId="urn:microsoft.com/office/officeart/2009/layout/CirclePictureHierarchy"/>
    <dgm:cxn modelId="{14D6BDFD-FB90-4D3A-81F0-BD141B4B1F2A}" type="presOf" srcId="{BC51D57A-A1B8-455A-A9E7-7073E391E545}" destId="{4A12BCCF-F710-457C-BB36-3C5334306645}" srcOrd="0" destOrd="0" presId="urn:microsoft.com/office/officeart/2009/layout/CirclePictureHierarchy"/>
    <dgm:cxn modelId="{B0FE9B0F-5967-4C5C-ACEB-A2469B9B0333}" type="presParOf" srcId="{1B2F5519-63D8-4923-A830-ABA66AEB59A9}" destId="{C0BC72DE-37B5-4A92-8B35-46CC56098330}" srcOrd="0" destOrd="0" presId="urn:microsoft.com/office/officeart/2009/layout/CirclePictureHierarchy"/>
    <dgm:cxn modelId="{FE2A02E4-D81A-4E24-B193-0176A0CFB7B3}" type="presParOf" srcId="{C0BC72DE-37B5-4A92-8B35-46CC56098330}" destId="{74D7CEBB-A7A0-48A4-ABA2-3B2C613FB613}" srcOrd="0" destOrd="0" presId="urn:microsoft.com/office/officeart/2009/layout/CirclePictureHierarchy"/>
    <dgm:cxn modelId="{A028E7FF-E22C-454A-AB56-946566331F5A}" type="presParOf" srcId="{74D7CEBB-A7A0-48A4-ABA2-3B2C613FB613}" destId="{149664FB-8433-41B4-9EB3-D60CA965EF9B}" srcOrd="0" destOrd="0" presId="urn:microsoft.com/office/officeart/2009/layout/CirclePictureHierarchy"/>
    <dgm:cxn modelId="{0C27E3C9-E5F5-4FDB-9B52-DAB811F44A03}" type="presParOf" srcId="{74D7CEBB-A7A0-48A4-ABA2-3B2C613FB613}" destId="{53E7E78F-EB6D-4A0B-8093-24F0D2EBA682}" srcOrd="1" destOrd="0" presId="urn:microsoft.com/office/officeart/2009/layout/CirclePictureHierarchy"/>
    <dgm:cxn modelId="{4167ED13-650A-48CA-8B3B-08A08D06F665}" type="presParOf" srcId="{C0BC72DE-37B5-4A92-8B35-46CC56098330}" destId="{E9977406-8A3E-498B-AABD-F5C02FE6C8A9}" srcOrd="1" destOrd="0" presId="urn:microsoft.com/office/officeart/2009/layout/CirclePictureHierarchy"/>
    <dgm:cxn modelId="{0640940F-C67A-4D87-A0EA-3B6EE7C202FE}" type="presParOf" srcId="{E9977406-8A3E-498B-AABD-F5C02FE6C8A9}" destId="{2CF7B2DC-DDFF-43AC-BAB2-F636D62E2F81}" srcOrd="0" destOrd="0" presId="urn:microsoft.com/office/officeart/2009/layout/CirclePictureHierarchy"/>
    <dgm:cxn modelId="{956B6942-2001-426C-91CC-8DFEAB90A26A}" type="presParOf" srcId="{E9977406-8A3E-498B-AABD-F5C02FE6C8A9}" destId="{2EB8DD8C-0F62-4306-8DEF-1EA2D2FBCFC1}" srcOrd="1" destOrd="0" presId="urn:microsoft.com/office/officeart/2009/layout/CirclePictureHierarchy"/>
    <dgm:cxn modelId="{D1A1D906-2747-4F3E-8C31-F6A10B97FC68}" type="presParOf" srcId="{2EB8DD8C-0F62-4306-8DEF-1EA2D2FBCFC1}" destId="{F206CAC8-FADB-4305-A6DF-1223DAAE6333}" srcOrd="0" destOrd="0" presId="urn:microsoft.com/office/officeart/2009/layout/CirclePictureHierarchy"/>
    <dgm:cxn modelId="{16D03B01-3805-4C2C-9A68-8BBE92DE6414}" type="presParOf" srcId="{F206CAC8-FADB-4305-A6DF-1223DAAE6333}" destId="{67B3D298-0FDF-471B-BA13-C1B69824E1F7}" srcOrd="0" destOrd="0" presId="urn:microsoft.com/office/officeart/2009/layout/CirclePictureHierarchy"/>
    <dgm:cxn modelId="{F4750CF2-802C-433B-824F-E7D2414D258D}" type="presParOf" srcId="{F206CAC8-FADB-4305-A6DF-1223DAAE6333}" destId="{5707C5E1-0387-46E6-BF0D-2C6B03F61C70}" srcOrd="1" destOrd="0" presId="urn:microsoft.com/office/officeart/2009/layout/CirclePictureHierarchy"/>
    <dgm:cxn modelId="{1D915AD6-BB4B-496A-A283-82739B074362}" type="presParOf" srcId="{2EB8DD8C-0F62-4306-8DEF-1EA2D2FBCFC1}" destId="{8A046D6C-8144-4D91-A05F-A37F9B4A6BA5}" srcOrd="1" destOrd="0" presId="urn:microsoft.com/office/officeart/2009/layout/CirclePictureHierarchy"/>
    <dgm:cxn modelId="{732459A0-6F14-438C-A9BC-DFEF990F6E1B}" type="presParOf" srcId="{8A046D6C-8144-4D91-A05F-A37F9B4A6BA5}" destId="{B2C3D09C-43D3-49CF-8781-D90087D22DC0}" srcOrd="0" destOrd="0" presId="urn:microsoft.com/office/officeart/2009/layout/CirclePictureHierarchy"/>
    <dgm:cxn modelId="{DF1C337A-1E80-4119-BBBA-CEF13DAB51DA}" type="presParOf" srcId="{8A046D6C-8144-4D91-A05F-A37F9B4A6BA5}" destId="{A2188C1F-6D18-427D-9E32-655CAAC46660}" srcOrd="1" destOrd="0" presId="urn:microsoft.com/office/officeart/2009/layout/CirclePictureHierarchy"/>
    <dgm:cxn modelId="{BB2CD081-0716-424E-95F0-9519F35143AD}" type="presParOf" srcId="{A2188C1F-6D18-427D-9E32-655CAAC46660}" destId="{8D19466D-2759-455F-BEE9-D81D0F69D44C}" srcOrd="0" destOrd="0" presId="urn:microsoft.com/office/officeart/2009/layout/CirclePictureHierarchy"/>
    <dgm:cxn modelId="{86AF32E4-6281-4399-A887-40C59C118A57}" type="presParOf" srcId="{8D19466D-2759-455F-BEE9-D81D0F69D44C}" destId="{BBF9CF2D-8AA2-4E97-9A43-14AF4BC634E2}" srcOrd="0" destOrd="0" presId="urn:microsoft.com/office/officeart/2009/layout/CirclePictureHierarchy"/>
    <dgm:cxn modelId="{4AF25DB9-7DE5-4FE4-B3CC-80C744C4AD03}" type="presParOf" srcId="{8D19466D-2759-455F-BEE9-D81D0F69D44C}" destId="{720892BA-5FB3-458D-A3F5-942A8705D5DB}" srcOrd="1" destOrd="0" presId="urn:microsoft.com/office/officeart/2009/layout/CirclePictureHierarchy"/>
    <dgm:cxn modelId="{F40E61C0-B3BB-4FE0-B5EB-7EDDA5F9DFFC}" type="presParOf" srcId="{A2188C1F-6D18-427D-9E32-655CAAC46660}" destId="{34EB4540-19CF-4E6E-8933-76B780F9C2E6}" srcOrd="1" destOrd="0" presId="urn:microsoft.com/office/officeart/2009/layout/CirclePictureHierarchy"/>
    <dgm:cxn modelId="{AACED3CB-C0CB-4DE5-A073-931A86E19099}" type="presParOf" srcId="{34EB4540-19CF-4E6E-8933-76B780F9C2E6}" destId="{7097C8EC-EEFA-483B-BC5F-BBDB4B7E7129}" srcOrd="0" destOrd="0" presId="urn:microsoft.com/office/officeart/2009/layout/CirclePictureHierarchy"/>
    <dgm:cxn modelId="{1A225F92-7192-4476-8EE7-E6DB68E7DB61}" type="presParOf" srcId="{34EB4540-19CF-4E6E-8933-76B780F9C2E6}" destId="{B557ED0C-567A-4204-B39D-99E40E26A346}" srcOrd="1" destOrd="0" presId="urn:microsoft.com/office/officeart/2009/layout/CirclePictureHierarchy"/>
    <dgm:cxn modelId="{F8A4D534-34AC-484D-BACE-F2444EDC71BA}" type="presParOf" srcId="{B557ED0C-567A-4204-B39D-99E40E26A346}" destId="{55083EF5-54F7-44F8-A5BA-2BCB15F20860}" srcOrd="0" destOrd="0" presId="urn:microsoft.com/office/officeart/2009/layout/CirclePictureHierarchy"/>
    <dgm:cxn modelId="{CCB9B037-94C6-4B9C-8E0A-698386BDB4A6}" type="presParOf" srcId="{55083EF5-54F7-44F8-A5BA-2BCB15F20860}" destId="{F2DC2F08-023A-47EC-AD32-2DCC5657B8C0}" srcOrd="0" destOrd="0" presId="urn:microsoft.com/office/officeart/2009/layout/CirclePictureHierarchy"/>
    <dgm:cxn modelId="{C49996A6-4CE0-4022-AFFF-87C8001DA1F9}" type="presParOf" srcId="{55083EF5-54F7-44F8-A5BA-2BCB15F20860}" destId="{29D730C9-EBE8-4D33-B863-47EC104000AF}" srcOrd="1" destOrd="0" presId="urn:microsoft.com/office/officeart/2009/layout/CirclePictureHierarchy"/>
    <dgm:cxn modelId="{B810F0AD-1224-48E9-B18A-11EA44E955C9}" type="presParOf" srcId="{B557ED0C-567A-4204-B39D-99E40E26A346}" destId="{F71AC9A9-AF82-42D3-9FEE-6A56769363E4}" srcOrd="1" destOrd="0" presId="urn:microsoft.com/office/officeart/2009/layout/CirclePictureHierarchy"/>
    <dgm:cxn modelId="{42FB4CEE-CBEE-42C8-AA33-D766710FB5C8}" type="presParOf" srcId="{F71AC9A9-AF82-42D3-9FEE-6A56769363E4}" destId="{9AF32759-D9B9-4C4C-A406-B2220C63BB51}" srcOrd="0" destOrd="0" presId="urn:microsoft.com/office/officeart/2009/layout/CirclePictureHierarchy"/>
    <dgm:cxn modelId="{8F8C5168-07F4-4B60-B722-71649F011345}" type="presParOf" srcId="{F71AC9A9-AF82-42D3-9FEE-6A56769363E4}" destId="{108AE2F6-FFCF-4CBD-9CD7-1BB6B81F87B8}" srcOrd="1" destOrd="0" presId="urn:microsoft.com/office/officeart/2009/layout/CirclePictureHierarchy"/>
    <dgm:cxn modelId="{9E7F55D2-5F7F-49E0-973F-2C1103D383B2}" type="presParOf" srcId="{108AE2F6-FFCF-4CBD-9CD7-1BB6B81F87B8}" destId="{1ADBBCA6-6AE7-413F-91F9-B3F6F4EEF00A}" srcOrd="0" destOrd="0" presId="urn:microsoft.com/office/officeart/2009/layout/CirclePictureHierarchy"/>
    <dgm:cxn modelId="{CF68241F-334E-4D9B-B443-A2918D35E275}" type="presParOf" srcId="{1ADBBCA6-6AE7-413F-91F9-B3F6F4EEF00A}" destId="{6026E017-A6A0-4F57-9259-CB589D2460E3}" srcOrd="0" destOrd="0" presId="urn:microsoft.com/office/officeart/2009/layout/CirclePictureHierarchy"/>
    <dgm:cxn modelId="{609362A6-84FA-4CAD-99BA-720F1C72AC2C}" type="presParOf" srcId="{1ADBBCA6-6AE7-413F-91F9-B3F6F4EEF00A}" destId="{64C90F22-7D21-4AA0-8A82-8EB31E55AE5A}" srcOrd="1" destOrd="0" presId="urn:microsoft.com/office/officeart/2009/layout/CirclePictureHierarchy"/>
    <dgm:cxn modelId="{C9AF60A8-478B-4501-B13B-15F626468964}" type="presParOf" srcId="{108AE2F6-FFCF-4CBD-9CD7-1BB6B81F87B8}" destId="{0BF10C7D-29E3-41E0-8D5C-23A907D81FCC}" srcOrd="1" destOrd="0" presId="urn:microsoft.com/office/officeart/2009/layout/CirclePictureHierarchy"/>
    <dgm:cxn modelId="{C83F5C29-F24A-44D3-8AC5-6E820A1ADABC}" type="presParOf" srcId="{34EB4540-19CF-4E6E-8933-76B780F9C2E6}" destId="{202C53D7-2FC1-4EC8-9879-B6198E29C95F}" srcOrd="2" destOrd="0" presId="urn:microsoft.com/office/officeart/2009/layout/CirclePictureHierarchy"/>
    <dgm:cxn modelId="{76C57B15-67C6-4ABF-9838-B8A4D7741A78}" type="presParOf" srcId="{34EB4540-19CF-4E6E-8933-76B780F9C2E6}" destId="{A80550C5-727E-496A-9F83-22F66B964122}" srcOrd="3" destOrd="0" presId="urn:microsoft.com/office/officeart/2009/layout/CirclePictureHierarchy"/>
    <dgm:cxn modelId="{C8F7D217-A291-44AA-8039-FCB134E2BD1E}" type="presParOf" srcId="{A80550C5-727E-496A-9F83-22F66B964122}" destId="{F0DDA080-8C02-49D1-ADBC-93FC9BC4C4F0}" srcOrd="0" destOrd="0" presId="urn:microsoft.com/office/officeart/2009/layout/CirclePictureHierarchy"/>
    <dgm:cxn modelId="{F3F47941-4A69-4B5B-9F45-EC3262D27D4A}" type="presParOf" srcId="{F0DDA080-8C02-49D1-ADBC-93FC9BC4C4F0}" destId="{A88D651F-8178-4AD2-B313-3D9882543DA0}" srcOrd="0" destOrd="0" presId="urn:microsoft.com/office/officeart/2009/layout/CirclePictureHierarchy"/>
    <dgm:cxn modelId="{3395A509-E233-46EC-BEC9-F60873E65421}" type="presParOf" srcId="{F0DDA080-8C02-49D1-ADBC-93FC9BC4C4F0}" destId="{B3F60247-2F18-4EF8-A041-C767EE129E07}" srcOrd="1" destOrd="0" presId="urn:microsoft.com/office/officeart/2009/layout/CirclePictureHierarchy"/>
    <dgm:cxn modelId="{D1253C39-9CF6-4EE5-B9B6-0C624B6941CB}" type="presParOf" srcId="{A80550C5-727E-496A-9F83-22F66B964122}" destId="{FFC8699F-7D6A-4665-9121-9DAC59497C94}" srcOrd="1" destOrd="0" presId="urn:microsoft.com/office/officeart/2009/layout/CirclePictureHierarchy"/>
    <dgm:cxn modelId="{6C900377-1259-45FB-833B-37BEEA9E9F1D}" type="presParOf" srcId="{FFC8699F-7D6A-4665-9121-9DAC59497C94}" destId="{BF639016-8279-45A4-907B-2FD54EA336A4}" srcOrd="0" destOrd="0" presId="urn:microsoft.com/office/officeart/2009/layout/CirclePictureHierarchy"/>
    <dgm:cxn modelId="{A6F2B6F5-4E22-4D24-8A77-911DEFF93F0F}" type="presParOf" srcId="{FFC8699F-7D6A-4665-9121-9DAC59497C94}" destId="{16BCDF78-4594-4FE5-B9ED-34237A923F67}" srcOrd="1" destOrd="0" presId="urn:microsoft.com/office/officeart/2009/layout/CirclePictureHierarchy"/>
    <dgm:cxn modelId="{78B6B261-C447-4C72-93D6-555CDC54853D}" type="presParOf" srcId="{16BCDF78-4594-4FE5-B9ED-34237A923F67}" destId="{6C33B867-6C74-45BC-BB00-0EB6B6C820A9}" srcOrd="0" destOrd="0" presId="urn:microsoft.com/office/officeart/2009/layout/CirclePictureHierarchy"/>
    <dgm:cxn modelId="{BF0689AF-1173-4801-8242-EB8A2F0CF83D}" type="presParOf" srcId="{6C33B867-6C74-45BC-BB00-0EB6B6C820A9}" destId="{B6DF53EB-7BFF-4571-B709-F6C772516E47}" srcOrd="0" destOrd="0" presId="urn:microsoft.com/office/officeart/2009/layout/CirclePictureHierarchy"/>
    <dgm:cxn modelId="{A43B72E2-D302-413E-B830-5157BB36EBFC}" type="presParOf" srcId="{6C33B867-6C74-45BC-BB00-0EB6B6C820A9}" destId="{55309C4F-8518-4E4A-9715-FF8EAE18279B}" srcOrd="1" destOrd="0" presId="urn:microsoft.com/office/officeart/2009/layout/CirclePictureHierarchy"/>
    <dgm:cxn modelId="{7657A320-83EC-4E0C-8E8E-2B9ED4AA3A51}" type="presParOf" srcId="{16BCDF78-4594-4FE5-B9ED-34237A923F67}" destId="{86D5CACC-5FD9-4972-A1A3-E8BDE155E6DB}" srcOrd="1" destOrd="0" presId="urn:microsoft.com/office/officeart/2009/layout/CirclePictureHierarchy"/>
    <dgm:cxn modelId="{75B8AA0D-0F23-4649-AFFB-E99809097427}" type="presParOf" srcId="{8A046D6C-8144-4D91-A05F-A37F9B4A6BA5}" destId="{4A12BCCF-F710-457C-BB36-3C5334306645}" srcOrd="2" destOrd="0" presId="urn:microsoft.com/office/officeart/2009/layout/CirclePictureHierarchy"/>
    <dgm:cxn modelId="{6AAAFA73-7231-4F4E-AD4F-FD290D488265}" type="presParOf" srcId="{8A046D6C-8144-4D91-A05F-A37F9B4A6BA5}" destId="{52C8B52D-6769-41C8-B419-9295BF2856E2}" srcOrd="3" destOrd="0" presId="urn:microsoft.com/office/officeart/2009/layout/CirclePictureHierarchy"/>
    <dgm:cxn modelId="{A52E4578-7DA3-430E-9488-C6A514D2392C}" type="presParOf" srcId="{52C8B52D-6769-41C8-B419-9295BF2856E2}" destId="{02E20880-40FE-42D0-B522-306C9A46815B}" srcOrd="0" destOrd="0" presId="urn:microsoft.com/office/officeart/2009/layout/CirclePictureHierarchy"/>
    <dgm:cxn modelId="{39BBFD61-41A0-47B7-B01D-77757E560D4C}" type="presParOf" srcId="{02E20880-40FE-42D0-B522-306C9A46815B}" destId="{A89E5833-306D-4E09-819C-E3B9F1328B19}" srcOrd="0" destOrd="0" presId="urn:microsoft.com/office/officeart/2009/layout/CirclePictureHierarchy"/>
    <dgm:cxn modelId="{E10BE318-E612-449A-A0DF-76C5AFB729FD}" type="presParOf" srcId="{02E20880-40FE-42D0-B522-306C9A46815B}" destId="{D0ED5A74-B237-4CF4-B12C-0BDBB5AA8085}" srcOrd="1" destOrd="0" presId="urn:microsoft.com/office/officeart/2009/layout/CirclePictureHierarchy"/>
    <dgm:cxn modelId="{89BDDEAF-600B-424A-AB80-0D0040850251}" type="presParOf" srcId="{52C8B52D-6769-41C8-B419-9295BF2856E2}" destId="{A4783D4B-3D93-4C57-91BC-25C280C56186}" srcOrd="1" destOrd="0" presId="urn:microsoft.com/office/officeart/2009/layout/CirclePictureHierarchy"/>
    <dgm:cxn modelId="{E5BDC357-FAAF-423C-B695-454F53E13CBC}" type="presParOf" srcId="{E9977406-8A3E-498B-AABD-F5C02FE6C8A9}" destId="{0456CF10-F9E9-42C7-9016-5A37E8146AF8}" srcOrd="2" destOrd="0" presId="urn:microsoft.com/office/officeart/2009/layout/CirclePictureHierarchy"/>
    <dgm:cxn modelId="{C7B2CFC9-1D5F-43EC-87EC-2BDAD185A0DD}" type="presParOf" srcId="{E9977406-8A3E-498B-AABD-F5C02FE6C8A9}" destId="{F6D8FE0E-45A4-496D-A5F1-D52EE1CF66BC}" srcOrd="3" destOrd="0" presId="urn:microsoft.com/office/officeart/2009/layout/CirclePictureHierarchy"/>
    <dgm:cxn modelId="{5B32F547-5FFC-4B15-94C7-493799F567AE}" type="presParOf" srcId="{F6D8FE0E-45A4-496D-A5F1-D52EE1CF66BC}" destId="{CA6847EC-41EA-4AB1-BB30-A7E3AB642B1B}" srcOrd="0" destOrd="0" presId="urn:microsoft.com/office/officeart/2009/layout/CirclePictureHierarchy"/>
    <dgm:cxn modelId="{7E653C0C-2FA2-4BF9-9043-C89F6BA8AA30}" type="presParOf" srcId="{CA6847EC-41EA-4AB1-BB30-A7E3AB642B1B}" destId="{EF641027-02A5-47DA-B229-5F17367FF972}" srcOrd="0" destOrd="0" presId="urn:microsoft.com/office/officeart/2009/layout/CirclePictureHierarchy"/>
    <dgm:cxn modelId="{5A620110-3EAD-4D81-B267-0C56F1445A2B}" type="presParOf" srcId="{CA6847EC-41EA-4AB1-BB30-A7E3AB642B1B}" destId="{B7DD794B-6363-4D31-A8E5-527994B70C34}" srcOrd="1" destOrd="0" presId="urn:microsoft.com/office/officeart/2009/layout/CirclePictureHierarchy"/>
    <dgm:cxn modelId="{0FDB13C9-7731-4B00-A020-C3D00DAECD81}" type="presParOf" srcId="{F6D8FE0E-45A4-496D-A5F1-D52EE1CF66BC}" destId="{A6724DB0-9DF8-4D51-B4B9-751CBD3BF33C}" srcOrd="1" destOrd="0" presId="urn:microsoft.com/office/officeart/2009/layout/CirclePictureHierarchy"/>
    <dgm:cxn modelId="{D28180EE-6998-41B6-BB4B-A8DA5FC0027D}" type="presParOf" srcId="{A6724DB0-9DF8-4D51-B4B9-751CBD3BF33C}" destId="{F94480C4-3CCB-4EC7-99F7-8D52180B1618}" srcOrd="0" destOrd="0" presId="urn:microsoft.com/office/officeart/2009/layout/CirclePictureHierarchy"/>
    <dgm:cxn modelId="{B13A6CAC-D4C0-428C-8B74-ED65C8F3E450}" type="presParOf" srcId="{A6724DB0-9DF8-4D51-B4B9-751CBD3BF33C}" destId="{6EF4752D-2782-4DBB-AA16-0DC69AF1DA92}" srcOrd="1" destOrd="0" presId="urn:microsoft.com/office/officeart/2009/layout/CirclePictureHierarchy"/>
    <dgm:cxn modelId="{3A14B116-4A68-4097-BC83-05EDC0141E00}" type="presParOf" srcId="{6EF4752D-2782-4DBB-AA16-0DC69AF1DA92}" destId="{B269FC87-1CF9-4866-8BE0-C9978CD615D7}" srcOrd="0" destOrd="0" presId="urn:microsoft.com/office/officeart/2009/layout/CirclePictureHierarchy"/>
    <dgm:cxn modelId="{33DA536B-FE09-4C30-8C94-A21FF1A3B4D6}" type="presParOf" srcId="{B269FC87-1CF9-4866-8BE0-C9978CD615D7}" destId="{9889E6AD-C201-4FB6-B3D9-2F92A8B067E3}" srcOrd="0" destOrd="0" presId="urn:microsoft.com/office/officeart/2009/layout/CirclePictureHierarchy"/>
    <dgm:cxn modelId="{7B66A090-5767-428D-92CB-FEA35DEA1797}" type="presParOf" srcId="{B269FC87-1CF9-4866-8BE0-C9978CD615D7}" destId="{0FAD03FE-AEE8-42D1-8332-4B299D00F88C}" srcOrd="1" destOrd="0" presId="urn:microsoft.com/office/officeart/2009/layout/CirclePictureHierarchy"/>
    <dgm:cxn modelId="{8CC867EE-EE88-4833-9E2E-F70351301A9B}" type="presParOf" srcId="{6EF4752D-2782-4DBB-AA16-0DC69AF1DA92}" destId="{AB31B687-7C05-4074-9852-E2519703D897}" srcOrd="1" destOrd="0" presId="urn:microsoft.com/office/officeart/2009/layout/CirclePictureHierarchy"/>
    <dgm:cxn modelId="{EF9B3D8D-172D-4131-949E-5700B6C4B56F}" type="presParOf" srcId="{A6724DB0-9DF8-4D51-B4B9-751CBD3BF33C}" destId="{C8571A29-5FC0-4250-A898-390B4AE1F7F9}" srcOrd="2" destOrd="0" presId="urn:microsoft.com/office/officeart/2009/layout/CirclePictureHierarchy"/>
    <dgm:cxn modelId="{C91C0D19-DD9D-4C71-A566-92FA80CD7567}" type="presParOf" srcId="{A6724DB0-9DF8-4D51-B4B9-751CBD3BF33C}" destId="{52B810F0-CB35-4FD3-9466-03396430B073}" srcOrd="3" destOrd="0" presId="urn:microsoft.com/office/officeart/2009/layout/CirclePictureHierarchy"/>
    <dgm:cxn modelId="{F883686A-DFAD-44D6-8161-757405574E45}" type="presParOf" srcId="{52B810F0-CB35-4FD3-9466-03396430B073}" destId="{C62C4B23-FA0F-4F7F-A2A2-66F6B80A1E26}" srcOrd="0" destOrd="0" presId="urn:microsoft.com/office/officeart/2009/layout/CirclePictureHierarchy"/>
    <dgm:cxn modelId="{3CF21B99-21C9-43C7-8B15-8C389C4AB212}" type="presParOf" srcId="{C62C4B23-FA0F-4F7F-A2A2-66F6B80A1E26}" destId="{9622CCAD-237A-4A0A-8210-AD6E1858939F}" srcOrd="0" destOrd="0" presId="urn:microsoft.com/office/officeart/2009/layout/CirclePictureHierarchy"/>
    <dgm:cxn modelId="{47FCDAC6-95DE-4CDB-A633-1315F12877E1}" type="presParOf" srcId="{C62C4B23-FA0F-4F7F-A2A2-66F6B80A1E26}" destId="{9E606EBC-73B7-48C2-A253-B3EB058EED97}" srcOrd="1" destOrd="0" presId="urn:microsoft.com/office/officeart/2009/layout/CirclePictureHierarchy"/>
    <dgm:cxn modelId="{436EFCA4-8A0E-4898-9A7E-22CFE60C243B}" type="presParOf" srcId="{52B810F0-CB35-4FD3-9466-03396430B073}" destId="{A79F2986-8F41-4161-8CFD-A9B8D7CC812B}" srcOrd="1" destOrd="0" presId="urn:microsoft.com/office/officeart/2009/layout/CirclePictureHierarchy"/>
    <dgm:cxn modelId="{E1913633-171A-47C9-B73B-D32CF9B634B7}" type="presParOf" srcId="{A79F2986-8F41-4161-8CFD-A9B8D7CC812B}" destId="{CA02F65D-13A8-4611-B03C-C76CACCCF89E}" srcOrd="0" destOrd="0" presId="urn:microsoft.com/office/officeart/2009/layout/CirclePictureHierarchy"/>
    <dgm:cxn modelId="{5677DEC1-946E-465B-8B40-7304F616A3E1}" type="presParOf" srcId="{A79F2986-8F41-4161-8CFD-A9B8D7CC812B}" destId="{AD52F8DE-4598-42D4-B3DE-75D1280A24F7}" srcOrd="1" destOrd="0" presId="urn:microsoft.com/office/officeart/2009/layout/CirclePictureHierarchy"/>
    <dgm:cxn modelId="{1D5746B6-1BDF-4A4B-8B5F-5295AACE76F3}" type="presParOf" srcId="{AD52F8DE-4598-42D4-B3DE-75D1280A24F7}" destId="{8C77C608-BE33-494A-9389-404443BA36D8}" srcOrd="0" destOrd="0" presId="urn:microsoft.com/office/officeart/2009/layout/CirclePictureHierarchy"/>
    <dgm:cxn modelId="{850B4915-13F1-40BF-B034-988DFF23E225}" type="presParOf" srcId="{8C77C608-BE33-494A-9389-404443BA36D8}" destId="{13F0950B-6070-435A-A61F-4FFC729F5A6A}" srcOrd="0" destOrd="0" presId="urn:microsoft.com/office/officeart/2009/layout/CirclePictureHierarchy"/>
    <dgm:cxn modelId="{283EAB3B-7B6B-4B58-8017-2DD8BB81AACE}" type="presParOf" srcId="{8C77C608-BE33-494A-9389-404443BA36D8}" destId="{2A7478EE-A468-425D-86D8-65A782890054}" srcOrd="1" destOrd="0" presId="urn:microsoft.com/office/officeart/2009/layout/CirclePictureHierarchy"/>
    <dgm:cxn modelId="{B1D1718D-0F1F-4AE2-9547-BB656D2DB324}" type="presParOf" srcId="{AD52F8DE-4598-42D4-B3DE-75D1280A24F7}" destId="{61FE1250-6282-43D4-8AF1-896816E6CB29}" srcOrd="1" destOrd="0" presId="urn:microsoft.com/office/officeart/2009/layout/CirclePictureHierarchy"/>
    <dgm:cxn modelId="{2B091C60-F7C5-4A96-9BD5-9CFD592E0D69}" type="presParOf" srcId="{61FE1250-6282-43D4-8AF1-896816E6CB29}" destId="{DAA5C56F-DD24-4AC5-B89E-681503D85A36}" srcOrd="0" destOrd="0" presId="urn:microsoft.com/office/officeart/2009/layout/CirclePictureHierarchy"/>
    <dgm:cxn modelId="{320C0851-3FFD-46AE-B65A-13CEB0CE700C}" type="presParOf" srcId="{61FE1250-6282-43D4-8AF1-896816E6CB29}" destId="{7A608C59-A754-452B-8C43-AB5AE9C7E83A}" srcOrd="1" destOrd="0" presId="urn:microsoft.com/office/officeart/2009/layout/CirclePictureHierarchy"/>
    <dgm:cxn modelId="{632AD9FA-3172-4310-92D1-3A6975D24D12}" type="presParOf" srcId="{7A608C59-A754-452B-8C43-AB5AE9C7E83A}" destId="{5C1128FE-F70F-44AF-815A-78B5C304B692}" srcOrd="0" destOrd="0" presId="urn:microsoft.com/office/officeart/2009/layout/CirclePictureHierarchy"/>
    <dgm:cxn modelId="{4981A6D7-1E8A-4A35-99ED-9309A7E522BB}" type="presParOf" srcId="{5C1128FE-F70F-44AF-815A-78B5C304B692}" destId="{C3BE2028-5E17-4FEB-B67F-353D2BB7846F}" srcOrd="0" destOrd="0" presId="urn:microsoft.com/office/officeart/2009/layout/CirclePictureHierarchy"/>
    <dgm:cxn modelId="{193B4CAE-C0C2-4E33-A2C0-F50A55CE500F}" type="presParOf" srcId="{5C1128FE-F70F-44AF-815A-78B5C304B692}" destId="{42E8D321-76F0-41B5-BB66-F321223069FA}" srcOrd="1" destOrd="0" presId="urn:microsoft.com/office/officeart/2009/layout/CirclePictureHierarchy"/>
    <dgm:cxn modelId="{FF525884-2CB8-4A9D-AF78-58592DEDE7E5}" type="presParOf" srcId="{7A608C59-A754-452B-8C43-AB5AE9C7E83A}" destId="{22C18568-6EB8-4DB0-B09C-96A28A0CB5EB}" srcOrd="1" destOrd="0" presId="urn:microsoft.com/office/officeart/2009/layout/CirclePictureHierarchy"/>
    <dgm:cxn modelId="{BDB09A9E-9080-45AD-95A6-C81A628ED2A8}" type="presParOf" srcId="{22C18568-6EB8-4DB0-B09C-96A28A0CB5EB}" destId="{EA817187-700B-4586-A237-68ADAE69D217}" srcOrd="0" destOrd="0" presId="urn:microsoft.com/office/officeart/2009/layout/CirclePictureHierarchy"/>
    <dgm:cxn modelId="{32C139F9-167E-4A25-B7DD-4208B6CC7123}" type="presParOf" srcId="{22C18568-6EB8-4DB0-B09C-96A28A0CB5EB}" destId="{02EC4AC2-B117-4A87-9383-094B84B9764B}" srcOrd="1" destOrd="0" presId="urn:microsoft.com/office/officeart/2009/layout/CirclePictureHierarchy"/>
    <dgm:cxn modelId="{2B7AB908-B850-4840-8710-3E03B3C1E2AB}" type="presParOf" srcId="{02EC4AC2-B117-4A87-9383-094B84B9764B}" destId="{848174CA-42BE-4598-B942-D5BF2928805B}" srcOrd="0" destOrd="0" presId="urn:microsoft.com/office/officeart/2009/layout/CirclePictureHierarchy"/>
    <dgm:cxn modelId="{4BD48F29-ECE7-4B7A-AF67-1D2AD21CA6AB}" type="presParOf" srcId="{848174CA-42BE-4598-B942-D5BF2928805B}" destId="{1D72E28C-6932-4D44-8A92-768E3F9FE666}" srcOrd="0" destOrd="0" presId="urn:microsoft.com/office/officeart/2009/layout/CirclePictureHierarchy"/>
    <dgm:cxn modelId="{AF9D4D6E-6BF3-4973-A4B1-3309ED03BF2B}" type="presParOf" srcId="{848174CA-42BE-4598-B942-D5BF2928805B}" destId="{2FA1A948-8106-44EA-9418-44AB5F1CB548}" srcOrd="1" destOrd="0" presId="urn:microsoft.com/office/officeart/2009/layout/CirclePictureHierarchy"/>
    <dgm:cxn modelId="{165C834E-671E-4C1A-941A-693A025F7B92}" type="presParOf" srcId="{02EC4AC2-B117-4A87-9383-094B84B9764B}" destId="{8423D60C-4849-4895-9A7A-432B3A744B0D}" srcOrd="1" destOrd="0" presId="urn:microsoft.com/office/officeart/2009/layout/CirclePictureHierarchy"/>
    <dgm:cxn modelId="{CDEA44D2-1AFF-4566-8695-56016058FF5F}" type="presParOf" srcId="{61FE1250-6282-43D4-8AF1-896816E6CB29}" destId="{5E6D27C8-E6E6-4EB9-BEA3-C934C01AC36C}" srcOrd="2" destOrd="0" presId="urn:microsoft.com/office/officeart/2009/layout/CirclePictureHierarchy"/>
    <dgm:cxn modelId="{80CEBA4D-3468-4F6B-8602-FBE74363FAAD}" type="presParOf" srcId="{61FE1250-6282-43D4-8AF1-896816E6CB29}" destId="{3D81B4F8-82EC-4AA5-9DE2-84B310374B96}" srcOrd="3" destOrd="0" presId="urn:microsoft.com/office/officeart/2009/layout/CirclePictureHierarchy"/>
    <dgm:cxn modelId="{9F220977-3881-4091-9B12-D2C9676C73F2}" type="presParOf" srcId="{3D81B4F8-82EC-4AA5-9DE2-84B310374B96}" destId="{C96E8A58-58D7-4AFE-B402-43405692AD12}" srcOrd="0" destOrd="0" presId="urn:microsoft.com/office/officeart/2009/layout/CirclePictureHierarchy"/>
    <dgm:cxn modelId="{2463E988-5A73-490E-B8DF-DEE2CCBAD05C}" type="presParOf" srcId="{C96E8A58-58D7-4AFE-B402-43405692AD12}" destId="{D87B1F8C-9E30-4C4B-8FA0-FDDEA237DB83}" srcOrd="0" destOrd="0" presId="urn:microsoft.com/office/officeart/2009/layout/CirclePictureHierarchy"/>
    <dgm:cxn modelId="{02900741-3F6E-4B16-A547-2079D95B8522}" type="presParOf" srcId="{C96E8A58-58D7-4AFE-B402-43405692AD12}" destId="{893A0FF2-3905-4F79-AF02-96792C90EF3D}" srcOrd="1" destOrd="0" presId="urn:microsoft.com/office/officeart/2009/layout/CirclePictureHierarchy"/>
    <dgm:cxn modelId="{9CEF9C86-941D-425F-8211-7EDEA941E133}" type="presParOf" srcId="{3D81B4F8-82EC-4AA5-9DE2-84B310374B96}" destId="{8E553867-7595-4DBA-B871-3721EC0F56B1}" srcOrd="1" destOrd="0" presId="urn:microsoft.com/office/officeart/2009/layout/CirclePictureHierarchy"/>
    <dgm:cxn modelId="{DE877736-D315-4D00-AFDA-805949C78DB4}" type="presParOf" srcId="{8E553867-7595-4DBA-B871-3721EC0F56B1}" destId="{44C750BB-6CB5-496D-97D3-A1E6DF5AD58D}" srcOrd="0" destOrd="0" presId="urn:microsoft.com/office/officeart/2009/layout/CirclePictureHierarchy"/>
    <dgm:cxn modelId="{CB5D76A7-B61C-4C6E-B160-256C25313311}" type="presParOf" srcId="{8E553867-7595-4DBA-B871-3721EC0F56B1}" destId="{38582913-F596-4009-8FA0-A8148683E924}" srcOrd="1" destOrd="0" presId="urn:microsoft.com/office/officeart/2009/layout/CirclePictureHierarchy"/>
    <dgm:cxn modelId="{497E296E-7D84-4E8B-BC72-33A46ABF2481}" type="presParOf" srcId="{38582913-F596-4009-8FA0-A8148683E924}" destId="{C8F24C6B-94CF-4151-B518-7EE2D8BCE561}" srcOrd="0" destOrd="0" presId="urn:microsoft.com/office/officeart/2009/layout/CirclePictureHierarchy"/>
    <dgm:cxn modelId="{7B1B1FD3-C964-408B-A150-64A1332D35C7}" type="presParOf" srcId="{C8F24C6B-94CF-4151-B518-7EE2D8BCE561}" destId="{1BE537FE-4445-45DD-9FB3-EB5976ADCD31}" srcOrd="0" destOrd="0" presId="urn:microsoft.com/office/officeart/2009/layout/CirclePictureHierarchy"/>
    <dgm:cxn modelId="{65A24298-98AA-4AA0-A82D-0E7160E7BA43}" type="presParOf" srcId="{C8F24C6B-94CF-4151-B518-7EE2D8BCE561}" destId="{AB65F7B4-3009-4C6C-BB2E-2A4E4D318516}" srcOrd="1" destOrd="0" presId="urn:microsoft.com/office/officeart/2009/layout/CirclePictureHierarchy"/>
    <dgm:cxn modelId="{681669B5-1613-40A2-BD57-0D37FBAABB54}" type="presParOf" srcId="{38582913-F596-4009-8FA0-A8148683E924}" destId="{BB19D961-7FC9-4001-A97B-F53CBDFFF2F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750BB-6CB5-496D-97D3-A1E6DF5AD58D}">
      <dsp:nvSpPr>
        <dsp:cNvPr id="0" name=""/>
        <dsp:cNvSpPr/>
      </dsp:nvSpPr>
      <dsp:spPr>
        <a:xfrm>
          <a:off x="6335324" y="3769137"/>
          <a:ext cx="91440" cy="1747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D27C8-E6E6-4EB9-BEA3-C934C01AC36C}">
      <dsp:nvSpPr>
        <dsp:cNvPr id="0" name=""/>
        <dsp:cNvSpPr/>
      </dsp:nvSpPr>
      <dsp:spPr>
        <a:xfrm>
          <a:off x="5618399" y="3039771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50"/>
              </a:lnTo>
              <a:lnTo>
                <a:pt x="762644" y="88050"/>
              </a:lnTo>
              <a:lnTo>
                <a:pt x="762644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17187-700B-4586-A237-68ADAE69D217}">
      <dsp:nvSpPr>
        <dsp:cNvPr id="0" name=""/>
        <dsp:cNvSpPr/>
      </dsp:nvSpPr>
      <dsp:spPr>
        <a:xfrm>
          <a:off x="4810034" y="3769137"/>
          <a:ext cx="91440" cy="1747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5C56F-DD24-4AC5-B89E-681503D85A36}">
      <dsp:nvSpPr>
        <dsp:cNvPr id="0" name=""/>
        <dsp:cNvSpPr/>
      </dsp:nvSpPr>
      <dsp:spPr>
        <a:xfrm>
          <a:off x="4855754" y="3039771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762644" y="0"/>
              </a:moveTo>
              <a:lnTo>
                <a:pt x="762644" y="88050"/>
              </a:lnTo>
              <a:lnTo>
                <a:pt x="0" y="88050"/>
              </a:lnTo>
              <a:lnTo>
                <a:pt x="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2F65D-13A8-4611-B03C-C76CACCCF89E}">
      <dsp:nvSpPr>
        <dsp:cNvPr id="0" name=""/>
        <dsp:cNvSpPr/>
      </dsp:nvSpPr>
      <dsp:spPr>
        <a:xfrm>
          <a:off x="5572679" y="2310405"/>
          <a:ext cx="91440" cy="1747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71A29-5FC0-4250-A898-390B4AE1F7F9}">
      <dsp:nvSpPr>
        <dsp:cNvPr id="0" name=""/>
        <dsp:cNvSpPr/>
      </dsp:nvSpPr>
      <dsp:spPr>
        <a:xfrm>
          <a:off x="4855754" y="1581040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50"/>
              </a:lnTo>
              <a:lnTo>
                <a:pt x="762644" y="88050"/>
              </a:lnTo>
              <a:lnTo>
                <a:pt x="762644" y="1747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480C4-3CCB-4EC7-99F7-8D52180B1618}">
      <dsp:nvSpPr>
        <dsp:cNvPr id="0" name=""/>
        <dsp:cNvSpPr/>
      </dsp:nvSpPr>
      <dsp:spPr>
        <a:xfrm>
          <a:off x="4093110" y="1581040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762644" y="0"/>
              </a:moveTo>
              <a:lnTo>
                <a:pt x="762644" y="88050"/>
              </a:lnTo>
              <a:lnTo>
                <a:pt x="0" y="88050"/>
              </a:lnTo>
              <a:lnTo>
                <a:pt x="0" y="1747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6CF10-F9E9-42C7-9016-5A37E8146AF8}">
      <dsp:nvSpPr>
        <dsp:cNvPr id="0" name=""/>
        <dsp:cNvSpPr/>
      </dsp:nvSpPr>
      <dsp:spPr>
        <a:xfrm>
          <a:off x="3330465" y="851674"/>
          <a:ext cx="1525289" cy="174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50"/>
              </a:lnTo>
              <a:lnTo>
                <a:pt x="1525289" y="88050"/>
              </a:lnTo>
              <a:lnTo>
                <a:pt x="1525289" y="1747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2BCCF-F710-457C-BB36-3C5334306645}">
      <dsp:nvSpPr>
        <dsp:cNvPr id="0" name=""/>
        <dsp:cNvSpPr/>
      </dsp:nvSpPr>
      <dsp:spPr>
        <a:xfrm>
          <a:off x="1805175" y="1581040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50"/>
              </a:lnTo>
              <a:lnTo>
                <a:pt x="762644" y="88050"/>
              </a:lnTo>
              <a:lnTo>
                <a:pt x="762644" y="1747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39016-8279-45A4-907B-2FD54EA336A4}">
      <dsp:nvSpPr>
        <dsp:cNvPr id="0" name=""/>
        <dsp:cNvSpPr/>
      </dsp:nvSpPr>
      <dsp:spPr>
        <a:xfrm>
          <a:off x="1759455" y="3039771"/>
          <a:ext cx="91440" cy="1747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C53D7-2FC1-4EC8-9879-B6198E29C95F}">
      <dsp:nvSpPr>
        <dsp:cNvPr id="0" name=""/>
        <dsp:cNvSpPr/>
      </dsp:nvSpPr>
      <dsp:spPr>
        <a:xfrm>
          <a:off x="1042531" y="2310405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50"/>
              </a:lnTo>
              <a:lnTo>
                <a:pt x="762644" y="88050"/>
              </a:lnTo>
              <a:lnTo>
                <a:pt x="762644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F32759-D9B9-4C4C-A406-B2220C63BB51}">
      <dsp:nvSpPr>
        <dsp:cNvPr id="0" name=""/>
        <dsp:cNvSpPr/>
      </dsp:nvSpPr>
      <dsp:spPr>
        <a:xfrm>
          <a:off x="234166" y="3039771"/>
          <a:ext cx="91440" cy="1747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7C8EC-EEFA-483B-BC5F-BBDB4B7E7129}">
      <dsp:nvSpPr>
        <dsp:cNvPr id="0" name=""/>
        <dsp:cNvSpPr/>
      </dsp:nvSpPr>
      <dsp:spPr>
        <a:xfrm>
          <a:off x="279886" y="2310405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762644" y="0"/>
              </a:moveTo>
              <a:lnTo>
                <a:pt x="762644" y="88050"/>
              </a:lnTo>
              <a:lnTo>
                <a:pt x="0" y="88050"/>
              </a:lnTo>
              <a:lnTo>
                <a:pt x="0" y="1747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D09C-43D3-49CF-8781-D90087D22DC0}">
      <dsp:nvSpPr>
        <dsp:cNvPr id="0" name=""/>
        <dsp:cNvSpPr/>
      </dsp:nvSpPr>
      <dsp:spPr>
        <a:xfrm>
          <a:off x="1042531" y="1581040"/>
          <a:ext cx="762644" cy="174714"/>
        </a:xfrm>
        <a:custGeom>
          <a:avLst/>
          <a:gdLst/>
          <a:ahLst/>
          <a:cxnLst/>
          <a:rect l="0" t="0" r="0" b="0"/>
          <a:pathLst>
            <a:path>
              <a:moveTo>
                <a:pt x="762644" y="0"/>
              </a:moveTo>
              <a:lnTo>
                <a:pt x="762644" y="88050"/>
              </a:lnTo>
              <a:lnTo>
                <a:pt x="0" y="88050"/>
              </a:lnTo>
              <a:lnTo>
                <a:pt x="0" y="17471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7B2DC-DDFF-43AC-BAB2-F636D62E2F81}">
      <dsp:nvSpPr>
        <dsp:cNvPr id="0" name=""/>
        <dsp:cNvSpPr/>
      </dsp:nvSpPr>
      <dsp:spPr>
        <a:xfrm>
          <a:off x="1805175" y="851674"/>
          <a:ext cx="1525289" cy="174714"/>
        </a:xfrm>
        <a:custGeom>
          <a:avLst/>
          <a:gdLst/>
          <a:ahLst/>
          <a:cxnLst/>
          <a:rect l="0" t="0" r="0" b="0"/>
          <a:pathLst>
            <a:path>
              <a:moveTo>
                <a:pt x="1525289" y="0"/>
              </a:moveTo>
              <a:lnTo>
                <a:pt x="1525289" y="88050"/>
              </a:lnTo>
              <a:lnTo>
                <a:pt x="0" y="88050"/>
              </a:lnTo>
              <a:lnTo>
                <a:pt x="0" y="1747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664FB-8433-41B4-9EB3-D60CA965EF9B}">
      <dsp:nvSpPr>
        <dsp:cNvPr id="0" name=""/>
        <dsp:cNvSpPr/>
      </dsp:nvSpPr>
      <dsp:spPr>
        <a:xfrm>
          <a:off x="3053140" y="297023"/>
          <a:ext cx="554650" cy="554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7E78F-EB6D-4A0B-8093-24F0D2EBA682}">
      <dsp:nvSpPr>
        <dsp:cNvPr id="0" name=""/>
        <dsp:cNvSpPr/>
      </dsp:nvSpPr>
      <dsp:spPr>
        <a:xfrm>
          <a:off x="3607790" y="295637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User X</a:t>
          </a:r>
        </a:p>
      </dsp:txBody>
      <dsp:txXfrm>
        <a:off x="3607790" y="295637"/>
        <a:ext cx="831976" cy="554650"/>
      </dsp:txXfrm>
    </dsp:sp>
    <dsp:sp modelId="{67B3D298-0FDF-471B-BA13-C1B69824E1F7}">
      <dsp:nvSpPr>
        <dsp:cNvPr id="0" name=""/>
        <dsp:cNvSpPr/>
      </dsp:nvSpPr>
      <dsp:spPr>
        <a:xfrm>
          <a:off x="1527850" y="1026389"/>
          <a:ext cx="554650" cy="5546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7C5E1-0387-46E6-BF0D-2C6B03F61C70}">
      <dsp:nvSpPr>
        <dsp:cNvPr id="0" name=""/>
        <dsp:cNvSpPr/>
      </dsp:nvSpPr>
      <dsp:spPr>
        <a:xfrm>
          <a:off x="2082501" y="1025002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Bike Parking</a:t>
          </a:r>
        </a:p>
      </dsp:txBody>
      <dsp:txXfrm>
        <a:off x="2082501" y="1025002"/>
        <a:ext cx="831976" cy="554650"/>
      </dsp:txXfrm>
    </dsp:sp>
    <dsp:sp modelId="{BBF9CF2D-8AA2-4E97-9A43-14AF4BC634E2}">
      <dsp:nvSpPr>
        <dsp:cNvPr id="0" name=""/>
        <dsp:cNvSpPr/>
      </dsp:nvSpPr>
      <dsp:spPr>
        <a:xfrm>
          <a:off x="765205" y="1755755"/>
          <a:ext cx="554650" cy="5546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892BA-5FB3-458D-A3F5-942A8705D5DB}">
      <dsp:nvSpPr>
        <dsp:cNvPr id="0" name=""/>
        <dsp:cNvSpPr/>
      </dsp:nvSpPr>
      <dsp:spPr>
        <a:xfrm>
          <a:off x="1319856" y="1754368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Restaurant allows take out</a:t>
          </a:r>
        </a:p>
      </dsp:txBody>
      <dsp:txXfrm>
        <a:off x="1319856" y="1754368"/>
        <a:ext cx="831976" cy="554650"/>
      </dsp:txXfrm>
    </dsp:sp>
    <dsp:sp modelId="{F2DC2F08-023A-47EC-AD32-2DCC5657B8C0}">
      <dsp:nvSpPr>
        <dsp:cNvPr id="0" name=""/>
        <dsp:cNvSpPr/>
      </dsp:nvSpPr>
      <dsp:spPr>
        <a:xfrm>
          <a:off x="2561" y="2485120"/>
          <a:ext cx="554650" cy="55465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730C9-EBE8-4D33-B863-47EC104000AF}">
      <dsp:nvSpPr>
        <dsp:cNvPr id="0" name=""/>
        <dsp:cNvSpPr/>
      </dsp:nvSpPr>
      <dsp:spPr>
        <a:xfrm>
          <a:off x="557211" y="2483734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Good for Groups</a:t>
          </a:r>
        </a:p>
      </dsp:txBody>
      <dsp:txXfrm>
        <a:off x="557211" y="2483734"/>
        <a:ext cx="831976" cy="554650"/>
      </dsp:txXfrm>
    </dsp:sp>
    <dsp:sp modelId="{6026E017-A6A0-4F57-9259-CB589D2460E3}">
      <dsp:nvSpPr>
        <dsp:cNvPr id="0" name=""/>
        <dsp:cNvSpPr/>
      </dsp:nvSpPr>
      <dsp:spPr>
        <a:xfrm>
          <a:off x="2561" y="3214486"/>
          <a:ext cx="554650" cy="55465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90F22-7D21-4AA0-8A82-8EB31E55AE5A}">
      <dsp:nvSpPr>
        <dsp:cNvPr id="0" name=""/>
        <dsp:cNvSpPr/>
      </dsp:nvSpPr>
      <dsp:spPr>
        <a:xfrm>
          <a:off x="557211" y="3213099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CLUSTER 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01</a:t>
          </a:r>
        </a:p>
      </dsp:txBody>
      <dsp:txXfrm>
        <a:off x="557211" y="3213099"/>
        <a:ext cx="831976" cy="554650"/>
      </dsp:txXfrm>
    </dsp:sp>
    <dsp:sp modelId="{A88D651F-8178-4AD2-B313-3D9882543DA0}">
      <dsp:nvSpPr>
        <dsp:cNvPr id="0" name=""/>
        <dsp:cNvSpPr/>
      </dsp:nvSpPr>
      <dsp:spPr>
        <a:xfrm>
          <a:off x="1527850" y="2485120"/>
          <a:ext cx="554650" cy="554650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60247-2F18-4EF8-A041-C767EE129E07}">
      <dsp:nvSpPr>
        <dsp:cNvPr id="0" name=""/>
        <dsp:cNvSpPr/>
      </dsp:nvSpPr>
      <dsp:spPr>
        <a:xfrm>
          <a:off x="2082501" y="2483734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Restaurant attire: Casual</a:t>
          </a:r>
        </a:p>
      </dsp:txBody>
      <dsp:txXfrm>
        <a:off x="2082501" y="2483734"/>
        <a:ext cx="831976" cy="554650"/>
      </dsp:txXfrm>
    </dsp:sp>
    <dsp:sp modelId="{B6DF53EB-7BFF-4571-B709-F6C772516E47}">
      <dsp:nvSpPr>
        <dsp:cNvPr id="0" name=""/>
        <dsp:cNvSpPr/>
      </dsp:nvSpPr>
      <dsp:spPr>
        <a:xfrm>
          <a:off x="1527850" y="3214486"/>
          <a:ext cx="554650" cy="55465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09C4F-8518-4E4A-9715-FF8EAE18279B}">
      <dsp:nvSpPr>
        <dsp:cNvPr id="0" name=""/>
        <dsp:cNvSpPr/>
      </dsp:nvSpPr>
      <dsp:spPr>
        <a:xfrm>
          <a:off x="2082501" y="3213099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CLUSTER 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04</a:t>
          </a:r>
        </a:p>
      </dsp:txBody>
      <dsp:txXfrm>
        <a:off x="2082501" y="3213099"/>
        <a:ext cx="831976" cy="554650"/>
      </dsp:txXfrm>
    </dsp:sp>
    <dsp:sp modelId="{A89E5833-306D-4E09-819C-E3B9F1328B19}">
      <dsp:nvSpPr>
        <dsp:cNvPr id="0" name=""/>
        <dsp:cNvSpPr/>
      </dsp:nvSpPr>
      <dsp:spPr>
        <a:xfrm>
          <a:off x="2290495" y="1755755"/>
          <a:ext cx="554650" cy="554650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D5A74-B237-4CF4-B12C-0BDBB5AA8085}">
      <dsp:nvSpPr>
        <dsp:cNvPr id="0" name=""/>
        <dsp:cNvSpPr/>
      </dsp:nvSpPr>
      <dsp:spPr>
        <a:xfrm>
          <a:off x="2845146" y="1754368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...</a:t>
          </a:r>
        </a:p>
      </dsp:txBody>
      <dsp:txXfrm>
        <a:off x="2845146" y="1754368"/>
        <a:ext cx="831976" cy="554650"/>
      </dsp:txXfrm>
    </dsp:sp>
    <dsp:sp modelId="{EF641027-02A5-47DA-B229-5F17367FF972}">
      <dsp:nvSpPr>
        <dsp:cNvPr id="0" name=""/>
        <dsp:cNvSpPr/>
      </dsp:nvSpPr>
      <dsp:spPr>
        <a:xfrm>
          <a:off x="4578429" y="1026389"/>
          <a:ext cx="554650" cy="5546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D794B-6363-4D31-A8E5-527994B70C34}">
      <dsp:nvSpPr>
        <dsp:cNvPr id="0" name=""/>
        <dsp:cNvSpPr/>
      </dsp:nvSpPr>
      <dsp:spPr>
        <a:xfrm>
          <a:off x="5133080" y="1025002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Restaurant allows take Out</a:t>
          </a:r>
        </a:p>
      </dsp:txBody>
      <dsp:txXfrm>
        <a:off x="5133080" y="1025002"/>
        <a:ext cx="831976" cy="554650"/>
      </dsp:txXfrm>
    </dsp:sp>
    <dsp:sp modelId="{9889E6AD-C201-4FB6-B3D9-2F92A8B067E3}">
      <dsp:nvSpPr>
        <dsp:cNvPr id="0" name=""/>
        <dsp:cNvSpPr/>
      </dsp:nvSpPr>
      <dsp:spPr>
        <a:xfrm>
          <a:off x="3815784" y="1755755"/>
          <a:ext cx="554650" cy="554650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D03FE-AEE8-42D1-8332-4B299D00F88C}">
      <dsp:nvSpPr>
        <dsp:cNvPr id="0" name=""/>
        <dsp:cNvSpPr/>
      </dsp:nvSpPr>
      <dsp:spPr>
        <a:xfrm>
          <a:off x="4370435" y="1754368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...</a:t>
          </a:r>
        </a:p>
      </dsp:txBody>
      <dsp:txXfrm>
        <a:off x="4370435" y="1754368"/>
        <a:ext cx="831976" cy="554650"/>
      </dsp:txXfrm>
    </dsp:sp>
    <dsp:sp modelId="{9622CCAD-237A-4A0A-8210-AD6E1858939F}">
      <dsp:nvSpPr>
        <dsp:cNvPr id="0" name=""/>
        <dsp:cNvSpPr/>
      </dsp:nvSpPr>
      <dsp:spPr>
        <a:xfrm>
          <a:off x="5341074" y="1755755"/>
          <a:ext cx="554650" cy="5546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6EBC-73B7-48C2-A253-B3EB058EED97}">
      <dsp:nvSpPr>
        <dsp:cNvPr id="0" name=""/>
        <dsp:cNvSpPr/>
      </dsp:nvSpPr>
      <dsp:spPr>
        <a:xfrm>
          <a:off x="5895725" y="1754368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Bike Parking</a:t>
          </a:r>
        </a:p>
      </dsp:txBody>
      <dsp:txXfrm>
        <a:off x="5895725" y="1754368"/>
        <a:ext cx="831976" cy="554650"/>
      </dsp:txXfrm>
    </dsp:sp>
    <dsp:sp modelId="{13F0950B-6070-435A-A61F-4FFC729F5A6A}">
      <dsp:nvSpPr>
        <dsp:cNvPr id="0" name=""/>
        <dsp:cNvSpPr/>
      </dsp:nvSpPr>
      <dsp:spPr>
        <a:xfrm>
          <a:off x="5341074" y="2485120"/>
          <a:ext cx="554650" cy="554650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478EE-A468-425D-86D8-65A782890054}">
      <dsp:nvSpPr>
        <dsp:cNvPr id="0" name=""/>
        <dsp:cNvSpPr/>
      </dsp:nvSpPr>
      <dsp:spPr>
        <a:xfrm>
          <a:off x="5895725" y="2483734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Restaurant attire: Casual</a:t>
          </a:r>
        </a:p>
      </dsp:txBody>
      <dsp:txXfrm>
        <a:off x="5895725" y="2483734"/>
        <a:ext cx="831976" cy="554650"/>
      </dsp:txXfrm>
    </dsp:sp>
    <dsp:sp modelId="{C3BE2028-5E17-4FEB-B67F-353D2BB7846F}">
      <dsp:nvSpPr>
        <dsp:cNvPr id="0" name=""/>
        <dsp:cNvSpPr/>
      </dsp:nvSpPr>
      <dsp:spPr>
        <a:xfrm>
          <a:off x="4578429" y="3214486"/>
          <a:ext cx="554650" cy="554650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D321-76F0-41B5-BB66-F321223069FA}">
      <dsp:nvSpPr>
        <dsp:cNvPr id="0" name=""/>
        <dsp:cNvSpPr/>
      </dsp:nvSpPr>
      <dsp:spPr>
        <a:xfrm>
          <a:off x="5133080" y="3213099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Good for Kids</a:t>
          </a:r>
        </a:p>
      </dsp:txBody>
      <dsp:txXfrm>
        <a:off x="5133080" y="3213099"/>
        <a:ext cx="831976" cy="554650"/>
      </dsp:txXfrm>
    </dsp:sp>
    <dsp:sp modelId="{1D72E28C-6932-4D44-8A92-768E3F9FE666}">
      <dsp:nvSpPr>
        <dsp:cNvPr id="0" name=""/>
        <dsp:cNvSpPr/>
      </dsp:nvSpPr>
      <dsp:spPr>
        <a:xfrm>
          <a:off x="4578429" y="3943852"/>
          <a:ext cx="554650" cy="55465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1A948-8106-44EA-9418-44AB5F1CB548}">
      <dsp:nvSpPr>
        <dsp:cNvPr id="0" name=""/>
        <dsp:cNvSpPr/>
      </dsp:nvSpPr>
      <dsp:spPr>
        <a:xfrm>
          <a:off x="5133080" y="3942465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CLUSTER 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03</a:t>
          </a:r>
        </a:p>
      </dsp:txBody>
      <dsp:txXfrm>
        <a:off x="5133080" y="3942465"/>
        <a:ext cx="831976" cy="554650"/>
      </dsp:txXfrm>
    </dsp:sp>
    <dsp:sp modelId="{D87B1F8C-9E30-4C4B-8FA0-FDDEA237DB83}">
      <dsp:nvSpPr>
        <dsp:cNvPr id="0" name=""/>
        <dsp:cNvSpPr/>
      </dsp:nvSpPr>
      <dsp:spPr>
        <a:xfrm>
          <a:off x="6103719" y="3214486"/>
          <a:ext cx="554650" cy="55465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A0FF2-3905-4F79-AF02-96792C90EF3D}">
      <dsp:nvSpPr>
        <dsp:cNvPr id="0" name=""/>
        <dsp:cNvSpPr/>
      </dsp:nvSpPr>
      <dsp:spPr>
        <a:xfrm>
          <a:off x="6658369" y="3213099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>
              <a:solidFill>
                <a:schemeClr val="bg1"/>
              </a:solidFill>
            </a:rPr>
            <a:t>Good for Groups</a:t>
          </a:r>
        </a:p>
      </dsp:txBody>
      <dsp:txXfrm>
        <a:off x="6658369" y="3213099"/>
        <a:ext cx="831976" cy="554650"/>
      </dsp:txXfrm>
    </dsp:sp>
    <dsp:sp modelId="{1BE537FE-4445-45DD-9FB3-EB5976ADCD31}">
      <dsp:nvSpPr>
        <dsp:cNvPr id="0" name=""/>
        <dsp:cNvSpPr/>
      </dsp:nvSpPr>
      <dsp:spPr>
        <a:xfrm>
          <a:off x="6103719" y="3943852"/>
          <a:ext cx="554650" cy="554650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5F7B4-3009-4C6C-BB2E-2A4E4D318516}">
      <dsp:nvSpPr>
        <dsp:cNvPr id="0" name=""/>
        <dsp:cNvSpPr/>
      </dsp:nvSpPr>
      <dsp:spPr>
        <a:xfrm>
          <a:off x="6660930" y="3942465"/>
          <a:ext cx="831976" cy="55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CLUSTER 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>
              <a:solidFill>
                <a:schemeClr val="bg1"/>
              </a:solidFill>
            </a:rPr>
            <a:t>02</a:t>
          </a:r>
        </a:p>
      </dsp:txBody>
      <dsp:txXfrm>
        <a:off x="6660930" y="3942465"/>
        <a:ext cx="831976" cy="554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077077c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077077c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93190a5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93190a5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55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03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7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075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492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8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09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193190a5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193190a5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2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2e9603d2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2e9603d2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7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193190a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193190a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5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way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kmeans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 works is as follows: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Specify number of clusters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Initialize centroids by first shuffling the dataset and then randomly selecting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points for the centroids without replacement.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 iterating until there is no change to the centroids.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i.e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assignment of data points to clusters isn’t changing.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the sum of the squared distance between data points and all centroids.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Assign each data point to the closest cluster (centroid).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the centroids for the clusters by taking the average of the all data points that belong to each cluster.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3190a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3190a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way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kmeans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 works is as follows: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Specify number of clusters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Initialize centroids by first shuffling the dataset and then randomly selecting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points for the centroids without replacement.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 iterating until there is no change to the centroids.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i.e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assignment of data points to clusters isn’t changing.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the sum of the squared distance between data points and all centroids.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Assign each data point to the closest cluster (centroid).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the centroids for the clusters by taking the average of the all data points that belong to each cluster.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1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93190a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193190a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329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902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0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899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87c81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87c81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21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ee54a1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ee54a1a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92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651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586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54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161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93190a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93190a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460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193190a56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193190a56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1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93190a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93190a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ee54a1a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ee54a1a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93190a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93190a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93190a5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93190a5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93190a5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93190a5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6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93190a5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93190a5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4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31350" y="1479425"/>
            <a:ext cx="2281800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3000">
                <a:solidFill>
                  <a:srgbClr val="2F2F2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5200"/>
              <a:buFont typeface="Reem Kufi"/>
              <a:buNone/>
              <a:defRPr sz="52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3950" y="3045175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 sz="12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None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3F3F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720000" y="2131305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3089950" y="768600"/>
            <a:ext cx="53340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2F2F2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2F2F2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cxnSp>
        <p:nvCxnSpPr>
          <p:cNvPr id="112" name="Google Shape;112;p17"/>
          <p:cNvCxnSpPr/>
          <p:nvPr/>
        </p:nvCxnSpPr>
        <p:spPr>
          <a:xfrm>
            <a:off x="2242592" y="1923280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 rot="5400000">
            <a:off x="2230186" y="246400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33963" y="684465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6420225" y="359203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1221906" y="3209723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 flipH="1">
            <a:off x="1950606" y="2956386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27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 flipH="1">
            <a:off x="720000" y="886975"/>
            <a:ext cx="30852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 flipH="1">
            <a:off x="1957200" y="633638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SemiBold"/>
              <a:buNone/>
              <a:defRPr sz="1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 rot="10800000">
            <a:off x="6521779" y="405800"/>
            <a:ext cx="3858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526875" y="1024598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33016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33000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 hasCustomPrompt="1"/>
          </p:nvPr>
        </p:nvSpPr>
        <p:spPr>
          <a:xfrm>
            <a:off x="719999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3"/>
          </p:nvPr>
        </p:nvSpPr>
        <p:spPr>
          <a:xfrm>
            <a:off x="4127640" y="3084674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4"/>
          </p:nvPr>
        </p:nvSpPr>
        <p:spPr>
          <a:xfrm>
            <a:off x="4127626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 hasCustomPrompt="1"/>
          </p:nvPr>
        </p:nvSpPr>
        <p:spPr>
          <a:xfrm>
            <a:off x="3360637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 idx="6"/>
          </p:nvPr>
        </p:nvSpPr>
        <p:spPr>
          <a:xfrm>
            <a:off x="1488018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 hasCustomPrompt="1"/>
          </p:nvPr>
        </p:nvSpPr>
        <p:spPr>
          <a:xfrm>
            <a:off x="719992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8"/>
          </p:nvPr>
        </p:nvSpPr>
        <p:spPr>
          <a:xfrm>
            <a:off x="1500551" y="3084674"/>
            <a:ext cx="138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9" hasCustomPrompt="1"/>
          </p:nvPr>
        </p:nvSpPr>
        <p:spPr>
          <a:xfrm>
            <a:off x="3360637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40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Fira Sans Extra Condensed Medium"/>
              <a:buNone/>
              <a:defRPr sz="7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3"/>
          </p:nvPr>
        </p:nvSpPr>
        <p:spPr>
          <a:xfrm>
            <a:off x="1488001" y="1562268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4"/>
          </p:nvPr>
        </p:nvSpPr>
        <p:spPr>
          <a:xfrm>
            <a:off x="1500550" y="3520863"/>
            <a:ext cx="158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3F3F3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2400">
                <a:solidFill>
                  <a:srgbClr val="2F2F2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None/>
              <a:defRPr sz="36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 sz="1400">
                <a:solidFill>
                  <a:srgbClr val="2F2F2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None/>
              <a:defRPr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None/>
              <a:defRPr sz="7200">
                <a:solidFill>
                  <a:srgbClr val="2F2F2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Fira Sans Extra Condensed Medium"/>
              <a:buNone/>
              <a:defRPr sz="9600">
                <a:solidFill>
                  <a:srgbClr val="2F2F2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793275" y="946200"/>
            <a:ext cx="5630700" cy="3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1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3F3F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720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818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3"/>
          </p:nvPr>
        </p:nvSpPr>
        <p:spPr>
          <a:xfrm>
            <a:off x="34575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5563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5"/>
          </p:nvPr>
        </p:nvSpPr>
        <p:spPr>
          <a:xfrm>
            <a:off x="6195000" y="3734100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6293850" y="3432575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2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eem Kufi"/>
              <a:buNone/>
              <a:defRPr sz="1000" b="1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823197" y="41826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rgbClr val="F3F3F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4107450" y="2365900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4107450" y="2571815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ctrTitle" idx="2"/>
          </p:nvPr>
        </p:nvSpPr>
        <p:spPr>
          <a:xfrm>
            <a:off x="6552617" y="236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552617" y="2571815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ctrTitle" idx="4"/>
          </p:nvPr>
        </p:nvSpPr>
        <p:spPr>
          <a:xfrm>
            <a:off x="4107450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4107450" y="3880477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 idx="6"/>
          </p:nvPr>
        </p:nvSpPr>
        <p:spPr>
          <a:xfrm>
            <a:off x="6552617" y="3674562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7"/>
          </p:nvPr>
        </p:nvSpPr>
        <p:spPr>
          <a:xfrm>
            <a:off x="6552617" y="3880477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8"/>
          </p:nvPr>
        </p:nvSpPr>
        <p:spPr>
          <a:xfrm>
            <a:off x="4107450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724497" y="1037067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9"/>
          </p:nvPr>
        </p:nvSpPr>
        <p:spPr>
          <a:xfrm>
            <a:off x="4107450" y="1311729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13"/>
          </p:nvPr>
        </p:nvSpPr>
        <p:spPr>
          <a:xfrm>
            <a:off x="6552617" y="1105888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2F2F2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4"/>
          </p:nvPr>
        </p:nvSpPr>
        <p:spPr>
          <a:xfrm>
            <a:off x="6552617" y="1311729"/>
            <a:ext cx="1851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2F2F2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2F2F2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73" name="Google Shape;73;p10"/>
          <p:cNvCxnSpPr/>
          <p:nvPr/>
        </p:nvCxnSpPr>
        <p:spPr>
          <a:xfrm>
            <a:off x="841697" y="430619"/>
            <a:ext cx="4362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bg>
      <p:bgPr>
        <a:solidFill>
          <a:srgbClr val="F3F3F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-7500" y="1496650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4560425" y="1469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9" r:id="rId9"/>
    <p:sldLayoutId id="2147483663" r:id="rId10"/>
    <p:sldLayoutId id="2147483664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2386150" y="478625"/>
            <a:ext cx="4462200" cy="4351500"/>
          </a:xfrm>
          <a:prstGeom prst="ellipse">
            <a:avLst/>
          </a:prstGeom>
          <a:gradFill>
            <a:gsLst>
              <a:gs pos="0">
                <a:srgbClr val="2F2F2F">
                  <a:alpha val="49411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ctrTitle"/>
          </p:nvPr>
        </p:nvSpPr>
        <p:spPr>
          <a:xfrm>
            <a:off x="3231350" y="1479425"/>
            <a:ext cx="2281800" cy="16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Your </a:t>
            </a:r>
            <a:r>
              <a:rPr lang="en-SG" dirty="0" err="1">
                <a:solidFill>
                  <a:srgbClr val="F3F3F3"/>
                </a:solidFill>
              </a:rPr>
              <a:t>foodScanner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733000" y="2185325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3950" y="3045175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It’s a </a:t>
            </a:r>
            <a:r>
              <a:rPr lang="en-SG" dirty="0" err="1">
                <a:solidFill>
                  <a:srgbClr val="F3F3F3"/>
                </a:solidFill>
              </a:rPr>
              <a:t>skyscanner</a:t>
            </a:r>
            <a:r>
              <a:rPr lang="en-SG" dirty="0">
                <a:solidFill>
                  <a:srgbClr val="F3F3F3"/>
                </a:solidFill>
              </a:rPr>
              <a:t>, just for food for YOU </a:t>
            </a:r>
            <a:r>
              <a:rPr lang="en-SG" dirty="0">
                <a:solidFill>
                  <a:srgbClr val="F3F3F3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2197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EXTRACT,</a:t>
            </a:r>
            <a:br>
              <a:rPr lang="en-SG" dirty="0"/>
            </a:br>
            <a:r>
              <a:rPr lang="en-SG" dirty="0"/>
              <a:t>TRANSFORM,</a:t>
            </a:r>
            <a:br>
              <a:rPr lang="en-SG" dirty="0"/>
            </a:br>
            <a:r>
              <a:rPr lang="en-SG" dirty="0"/>
              <a:t>LOAD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ctrTitle"/>
          </p:nvPr>
        </p:nvSpPr>
        <p:spPr>
          <a:xfrm>
            <a:off x="3792149" y="2380939"/>
            <a:ext cx="2130725" cy="370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Combine Business &amp; Reviews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1"/>
          </p:nvPr>
        </p:nvSpPr>
        <p:spPr>
          <a:xfrm>
            <a:off x="3792150" y="2586855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User ID, review stars, text and date of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Keep users with &gt; 75 reviews</a:t>
            </a:r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 idx="4"/>
          </p:nvPr>
        </p:nvSpPr>
        <p:spPr>
          <a:xfrm>
            <a:off x="3792149" y="3674562"/>
            <a:ext cx="2074725" cy="32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Transform &amp; Clean data</a:t>
            </a:r>
            <a:endParaRPr dirty="0"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5"/>
          </p:nvPr>
        </p:nvSpPr>
        <p:spPr>
          <a:xfrm>
            <a:off x="3792150" y="3880477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Remove unnecessary columns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Changing datatypes of columns </a:t>
            </a:r>
            <a:endParaRPr dirty="0"/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 idx="8"/>
          </p:nvPr>
        </p:nvSpPr>
        <p:spPr>
          <a:xfrm>
            <a:off x="3792150" y="1090849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Scoping Project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9"/>
          </p:nvPr>
        </p:nvSpPr>
        <p:spPr>
          <a:xfrm>
            <a:off x="3792149" y="1296689"/>
            <a:ext cx="1694255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/>
              <a:t>Toronto</a:t>
            </a:r>
            <a:r>
              <a:rPr lang="en-SG" dirty="0"/>
              <a:t>,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Businesses with dining related categories</a:t>
            </a:r>
            <a:endParaRPr dirty="0"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3465975" y="3714273"/>
            <a:ext cx="287825" cy="374700"/>
            <a:chOff x="3473425" y="3257013"/>
            <a:chExt cx="287825" cy="374700"/>
          </a:xfrm>
        </p:grpSpPr>
        <p:sp>
          <p:nvSpPr>
            <p:cNvPr id="256" name="Google Shape;256;p33"/>
            <p:cNvSpPr/>
            <p:nvPr/>
          </p:nvSpPr>
          <p:spPr>
            <a:xfrm>
              <a:off x="3611675" y="3541313"/>
              <a:ext cx="26575" cy="22050"/>
            </a:xfrm>
            <a:custGeom>
              <a:avLst/>
              <a:gdLst/>
              <a:ahLst/>
              <a:cxnLst/>
              <a:rect l="l" t="t" r="r" b="b"/>
              <a:pathLst>
                <a:path w="1063" h="882" extrusionOk="0">
                  <a:moveTo>
                    <a:pt x="225" y="0"/>
                  </a:moveTo>
                  <a:cubicBezTo>
                    <a:pt x="101" y="0"/>
                    <a:pt x="0" y="101"/>
                    <a:pt x="0" y="225"/>
                  </a:cubicBezTo>
                  <a:cubicBezTo>
                    <a:pt x="0" y="346"/>
                    <a:pt x="101" y="446"/>
                    <a:pt x="225" y="446"/>
                  </a:cubicBezTo>
                  <a:cubicBezTo>
                    <a:pt x="326" y="446"/>
                    <a:pt x="426" y="489"/>
                    <a:pt x="498" y="561"/>
                  </a:cubicBezTo>
                  <a:cubicBezTo>
                    <a:pt x="544" y="608"/>
                    <a:pt x="579" y="662"/>
                    <a:pt x="599" y="726"/>
                  </a:cubicBezTo>
                  <a:cubicBezTo>
                    <a:pt x="627" y="820"/>
                    <a:pt x="715" y="881"/>
                    <a:pt x="810" y="881"/>
                  </a:cubicBezTo>
                  <a:cubicBezTo>
                    <a:pt x="834" y="881"/>
                    <a:pt x="858" y="878"/>
                    <a:pt x="881" y="869"/>
                  </a:cubicBezTo>
                  <a:cubicBezTo>
                    <a:pt x="999" y="832"/>
                    <a:pt x="1063" y="705"/>
                    <a:pt x="1022" y="587"/>
                  </a:cubicBezTo>
                  <a:cubicBezTo>
                    <a:pt x="982" y="458"/>
                    <a:pt x="907" y="340"/>
                    <a:pt x="812" y="245"/>
                  </a:cubicBezTo>
                  <a:cubicBezTo>
                    <a:pt x="657" y="89"/>
                    <a:pt x="444" y="0"/>
                    <a:pt x="225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3627150" y="3567713"/>
              <a:ext cx="11100" cy="20900"/>
            </a:xfrm>
            <a:custGeom>
              <a:avLst/>
              <a:gdLst/>
              <a:ahLst/>
              <a:cxnLst/>
              <a:rect l="l" t="t" r="r" b="b"/>
              <a:pathLst>
                <a:path w="444" h="836" extrusionOk="0">
                  <a:moveTo>
                    <a:pt x="222" y="1"/>
                  </a:moveTo>
                  <a:cubicBezTo>
                    <a:pt x="98" y="1"/>
                    <a:pt x="0" y="101"/>
                    <a:pt x="0" y="225"/>
                  </a:cubicBezTo>
                  <a:lnTo>
                    <a:pt x="0" y="611"/>
                  </a:lnTo>
                  <a:cubicBezTo>
                    <a:pt x="0" y="735"/>
                    <a:pt x="98" y="835"/>
                    <a:pt x="222" y="835"/>
                  </a:cubicBezTo>
                  <a:cubicBezTo>
                    <a:pt x="346" y="835"/>
                    <a:pt x="444" y="735"/>
                    <a:pt x="444" y="611"/>
                  </a:cubicBezTo>
                  <a:lnTo>
                    <a:pt x="444" y="225"/>
                  </a:lnTo>
                  <a:cubicBezTo>
                    <a:pt x="444" y="101"/>
                    <a:pt x="346" y="1"/>
                    <a:pt x="222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3473425" y="3257013"/>
              <a:ext cx="287825" cy="374700"/>
            </a:xfrm>
            <a:custGeom>
              <a:avLst/>
              <a:gdLst/>
              <a:ahLst/>
              <a:cxnLst/>
              <a:rect l="l" t="t" r="r" b="b"/>
              <a:pathLst>
                <a:path w="11513" h="14988" extrusionOk="0">
                  <a:moveTo>
                    <a:pt x="3455" y="3326"/>
                  </a:moveTo>
                  <a:lnTo>
                    <a:pt x="3515" y="4017"/>
                  </a:lnTo>
                  <a:cubicBezTo>
                    <a:pt x="3397" y="4054"/>
                    <a:pt x="3291" y="4121"/>
                    <a:pt x="3201" y="4207"/>
                  </a:cubicBezTo>
                  <a:lnTo>
                    <a:pt x="2939" y="4472"/>
                  </a:lnTo>
                  <a:lnTo>
                    <a:pt x="2839" y="3326"/>
                  </a:lnTo>
                  <a:close/>
                  <a:moveTo>
                    <a:pt x="8581" y="5212"/>
                  </a:moveTo>
                  <a:cubicBezTo>
                    <a:pt x="9070" y="5212"/>
                    <a:pt x="9529" y="5598"/>
                    <a:pt x="9529" y="6159"/>
                  </a:cubicBezTo>
                  <a:cubicBezTo>
                    <a:pt x="9529" y="6717"/>
                    <a:pt x="9070" y="7103"/>
                    <a:pt x="8581" y="7103"/>
                  </a:cubicBezTo>
                  <a:cubicBezTo>
                    <a:pt x="8387" y="7103"/>
                    <a:pt x="8189" y="7042"/>
                    <a:pt x="8012" y="6907"/>
                  </a:cubicBezTo>
                  <a:lnTo>
                    <a:pt x="8205" y="6714"/>
                  </a:lnTo>
                  <a:cubicBezTo>
                    <a:pt x="8510" y="6406"/>
                    <a:pt x="8510" y="5908"/>
                    <a:pt x="8205" y="5600"/>
                  </a:cubicBezTo>
                  <a:lnTo>
                    <a:pt x="8012" y="5407"/>
                  </a:lnTo>
                  <a:cubicBezTo>
                    <a:pt x="8188" y="5272"/>
                    <a:pt x="8387" y="5212"/>
                    <a:pt x="8581" y="5212"/>
                  </a:cubicBezTo>
                  <a:close/>
                  <a:moveTo>
                    <a:pt x="6257" y="4424"/>
                  </a:moveTo>
                  <a:cubicBezTo>
                    <a:pt x="6344" y="4424"/>
                    <a:pt x="6431" y="4457"/>
                    <a:pt x="6498" y="4524"/>
                  </a:cubicBezTo>
                  <a:lnTo>
                    <a:pt x="7891" y="5914"/>
                  </a:lnTo>
                  <a:cubicBezTo>
                    <a:pt x="8023" y="6049"/>
                    <a:pt x="8023" y="6265"/>
                    <a:pt x="7891" y="6398"/>
                  </a:cubicBezTo>
                  <a:lnTo>
                    <a:pt x="6498" y="7791"/>
                  </a:lnTo>
                  <a:cubicBezTo>
                    <a:pt x="6431" y="7857"/>
                    <a:pt x="6344" y="7890"/>
                    <a:pt x="6257" y="7890"/>
                  </a:cubicBezTo>
                  <a:cubicBezTo>
                    <a:pt x="6169" y="7890"/>
                    <a:pt x="6082" y="7857"/>
                    <a:pt x="6014" y="7791"/>
                  </a:cubicBezTo>
                  <a:lnTo>
                    <a:pt x="5323" y="7097"/>
                  </a:lnTo>
                  <a:lnTo>
                    <a:pt x="5706" y="6711"/>
                  </a:lnTo>
                  <a:cubicBezTo>
                    <a:pt x="5893" y="6524"/>
                    <a:pt x="5974" y="6257"/>
                    <a:pt x="5919" y="5998"/>
                  </a:cubicBezTo>
                  <a:cubicBezTo>
                    <a:pt x="5899" y="5892"/>
                    <a:pt x="5807" y="5820"/>
                    <a:pt x="5704" y="5820"/>
                  </a:cubicBezTo>
                  <a:cubicBezTo>
                    <a:pt x="5688" y="5820"/>
                    <a:pt x="5673" y="5821"/>
                    <a:pt x="5657" y="5825"/>
                  </a:cubicBezTo>
                  <a:cubicBezTo>
                    <a:pt x="5536" y="5848"/>
                    <a:pt x="5458" y="5966"/>
                    <a:pt x="5484" y="6087"/>
                  </a:cubicBezTo>
                  <a:cubicBezTo>
                    <a:pt x="5507" y="6199"/>
                    <a:pt x="5473" y="6317"/>
                    <a:pt x="5392" y="6398"/>
                  </a:cubicBezTo>
                  <a:lnTo>
                    <a:pt x="3999" y="7791"/>
                  </a:lnTo>
                  <a:cubicBezTo>
                    <a:pt x="3933" y="7857"/>
                    <a:pt x="3846" y="7890"/>
                    <a:pt x="3758" y="7890"/>
                  </a:cubicBezTo>
                  <a:cubicBezTo>
                    <a:pt x="3671" y="7890"/>
                    <a:pt x="3584" y="7857"/>
                    <a:pt x="3518" y="7791"/>
                  </a:cubicBezTo>
                  <a:lnTo>
                    <a:pt x="2125" y="6398"/>
                  </a:lnTo>
                  <a:cubicBezTo>
                    <a:pt x="1992" y="6265"/>
                    <a:pt x="1992" y="6049"/>
                    <a:pt x="2125" y="5914"/>
                  </a:cubicBezTo>
                  <a:lnTo>
                    <a:pt x="3518" y="4524"/>
                  </a:lnTo>
                  <a:cubicBezTo>
                    <a:pt x="3584" y="4457"/>
                    <a:pt x="3671" y="4424"/>
                    <a:pt x="3758" y="4424"/>
                  </a:cubicBezTo>
                  <a:cubicBezTo>
                    <a:pt x="3846" y="4424"/>
                    <a:pt x="3933" y="4457"/>
                    <a:pt x="3999" y="4524"/>
                  </a:cubicBezTo>
                  <a:lnTo>
                    <a:pt x="5145" y="5669"/>
                  </a:lnTo>
                  <a:cubicBezTo>
                    <a:pt x="5194" y="5718"/>
                    <a:pt x="5248" y="5739"/>
                    <a:pt x="5301" y="5739"/>
                  </a:cubicBezTo>
                  <a:cubicBezTo>
                    <a:pt x="5474" y="5739"/>
                    <a:pt x="5622" y="5517"/>
                    <a:pt x="5461" y="5356"/>
                  </a:cubicBezTo>
                  <a:lnTo>
                    <a:pt x="5323" y="5215"/>
                  </a:lnTo>
                  <a:lnTo>
                    <a:pt x="6014" y="4524"/>
                  </a:lnTo>
                  <a:cubicBezTo>
                    <a:pt x="6082" y="4457"/>
                    <a:pt x="6169" y="4424"/>
                    <a:pt x="6257" y="4424"/>
                  </a:cubicBezTo>
                  <a:close/>
                  <a:moveTo>
                    <a:pt x="2390" y="3326"/>
                  </a:moveTo>
                  <a:lnTo>
                    <a:pt x="2528" y="4881"/>
                  </a:lnTo>
                  <a:lnTo>
                    <a:pt x="1808" y="5600"/>
                  </a:lnTo>
                  <a:cubicBezTo>
                    <a:pt x="1716" y="5695"/>
                    <a:pt x="1647" y="5808"/>
                    <a:pt x="1610" y="5934"/>
                  </a:cubicBezTo>
                  <a:cubicBezTo>
                    <a:pt x="1610" y="5934"/>
                    <a:pt x="1604" y="5934"/>
                    <a:pt x="1595" y="5934"/>
                  </a:cubicBezTo>
                  <a:cubicBezTo>
                    <a:pt x="1487" y="5934"/>
                    <a:pt x="832" y="5961"/>
                    <a:pt x="832" y="6611"/>
                  </a:cubicBezTo>
                  <a:lnTo>
                    <a:pt x="832" y="8894"/>
                  </a:lnTo>
                  <a:cubicBezTo>
                    <a:pt x="832" y="9086"/>
                    <a:pt x="919" y="9271"/>
                    <a:pt x="1065" y="9394"/>
                  </a:cubicBezTo>
                  <a:cubicBezTo>
                    <a:pt x="1071" y="9400"/>
                    <a:pt x="1707" y="9887"/>
                    <a:pt x="1866" y="10485"/>
                  </a:cubicBezTo>
                  <a:cubicBezTo>
                    <a:pt x="1736" y="10488"/>
                    <a:pt x="1607" y="10508"/>
                    <a:pt x="1480" y="10543"/>
                  </a:cubicBezTo>
                  <a:cubicBezTo>
                    <a:pt x="1290" y="10077"/>
                    <a:pt x="850" y="9720"/>
                    <a:pt x="847" y="9717"/>
                  </a:cubicBezTo>
                  <a:cubicBezTo>
                    <a:pt x="593" y="9518"/>
                    <a:pt x="444" y="9216"/>
                    <a:pt x="444" y="8894"/>
                  </a:cubicBezTo>
                  <a:lnTo>
                    <a:pt x="444" y="4374"/>
                  </a:lnTo>
                  <a:cubicBezTo>
                    <a:pt x="446" y="3795"/>
                    <a:pt x="913" y="3329"/>
                    <a:pt x="1491" y="3326"/>
                  </a:cubicBezTo>
                  <a:close/>
                  <a:moveTo>
                    <a:pt x="10018" y="3326"/>
                  </a:moveTo>
                  <a:cubicBezTo>
                    <a:pt x="10597" y="3326"/>
                    <a:pt x="11063" y="3795"/>
                    <a:pt x="11063" y="4374"/>
                  </a:cubicBezTo>
                  <a:lnTo>
                    <a:pt x="11063" y="8894"/>
                  </a:lnTo>
                  <a:lnTo>
                    <a:pt x="11066" y="8894"/>
                  </a:lnTo>
                  <a:cubicBezTo>
                    <a:pt x="11066" y="9216"/>
                    <a:pt x="10916" y="9518"/>
                    <a:pt x="10663" y="9717"/>
                  </a:cubicBezTo>
                  <a:cubicBezTo>
                    <a:pt x="10660" y="9720"/>
                    <a:pt x="10240" y="10045"/>
                    <a:pt x="10030" y="10546"/>
                  </a:cubicBezTo>
                  <a:cubicBezTo>
                    <a:pt x="9903" y="10508"/>
                    <a:pt x="9774" y="10488"/>
                    <a:pt x="9641" y="10485"/>
                  </a:cubicBezTo>
                  <a:cubicBezTo>
                    <a:pt x="9831" y="9858"/>
                    <a:pt x="10436" y="9400"/>
                    <a:pt x="10444" y="9397"/>
                  </a:cubicBezTo>
                  <a:cubicBezTo>
                    <a:pt x="10591" y="9271"/>
                    <a:pt x="10678" y="9089"/>
                    <a:pt x="10678" y="8894"/>
                  </a:cubicBezTo>
                  <a:lnTo>
                    <a:pt x="10678" y="6611"/>
                  </a:lnTo>
                  <a:cubicBezTo>
                    <a:pt x="10678" y="6000"/>
                    <a:pt x="9958" y="5934"/>
                    <a:pt x="9958" y="5934"/>
                  </a:cubicBezTo>
                  <a:cubicBezTo>
                    <a:pt x="9857" y="5324"/>
                    <a:pt x="9365" y="4852"/>
                    <a:pt x="8752" y="4780"/>
                  </a:cubicBezTo>
                  <a:cubicBezTo>
                    <a:pt x="8668" y="4380"/>
                    <a:pt x="8495" y="4005"/>
                    <a:pt x="8239" y="3686"/>
                  </a:cubicBezTo>
                  <a:cubicBezTo>
                    <a:pt x="8191" y="3625"/>
                    <a:pt x="8130" y="3600"/>
                    <a:pt x="8072" y="3600"/>
                  </a:cubicBezTo>
                  <a:cubicBezTo>
                    <a:pt x="7908" y="3600"/>
                    <a:pt x="7756" y="3796"/>
                    <a:pt x="7894" y="3965"/>
                  </a:cubicBezTo>
                  <a:cubicBezTo>
                    <a:pt x="8087" y="4210"/>
                    <a:pt x="8225" y="4495"/>
                    <a:pt x="8300" y="4797"/>
                  </a:cubicBezTo>
                  <a:cubicBezTo>
                    <a:pt x="8078" y="4846"/>
                    <a:pt x="7871" y="4947"/>
                    <a:pt x="7695" y="5091"/>
                  </a:cubicBezTo>
                  <a:lnTo>
                    <a:pt x="6811" y="4210"/>
                  </a:lnTo>
                  <a:cubicBezTo>
                    <a:pt x="6659" y="4056"/>
                    <a:pt x="6458" y="3979"/>
                    <a:pt x="6257" y="3979"/>
                  </a:cubicBezTo>
                  <a:cubicBezTo>
                    <a:pt x="6056" y="3979"/>
                    <a:pt x="5854" y="4056"/>
                    <a:pt x="5700" y="4210"/>
                  </a:cubicBezTo>
                  <a:lnTo>
                    <a:pt x="5009" y="4901"/>
                  </a:lnTo>
                  <a:lnTo>
                    <a:pt x="4316" y="4210"/>
                  </a:lnTo>
                  <a:cubicBezTo>
                    <a:pt x="4218" y="4109"/>
                    <a:pt x="4094" y="4040"/>
                    <a:pt x="3961" y="4005"/>
                  </a:cubicBezTo>
                  <a:lnTo>
                    <a:pt x="3901" y="3326"/>
                  </a:lnTo>
                  <a:close/>
                  <a:moveTo>
                    <a:pt x="2418" y="11021"/>
                  </a:moveTo>
                  <a:lnTo>
                    <a:pt x="2418" y="11021"/>
                  </a:lnTo>
                  <a:cubicBezTo>
                    <a:pt x="2902" y="11220"/>
                    <a:pt x="3219" y="11689"/>
                    <a:pt x="3219" y="12213"/>
                  </a:cubicBezTo>
                  <a:lnTo>
                    <a:pt x="3219" y="13710"/>
                  </a:lnTo>
                  <a:lnTo>
                    <a:pt x="2640" y="13710"/>
                  </a:lnTo>
                  <a:cubicBezTo>
                    <a:pt x="2525" y="13707"/>
                    <a:pt x="2430" y="13612"/>
                    <a:pt x="2427" y="13494"/>
                  </a:cubicBezTo>
                  <a:lnTo>
                    <a:pt x="2427" y="11274"/>
                  </a:lnTo>
                  <a:cubicBezTo>
                    <a:pt x="2427" y="11188"/>
                    <a:pt x="2424" y="11104"/>
                    <a:pt x="2418" y="11021"/>
                  </a:cubicBezTo>
                  <a:close/>
                  <a:moveTo>
                    <a:pt x="5755" y="10929"/>
                  </a:moveTo>
                  <a:cubicBezTo>
                    <a:pt x="6463" y="10929"/>
                    <a:pt x="7039" y="11502"/>
                    <a:pt x="7039" y="12213"/>
                  </a:cubicBezTo>
                  <a:lnTo>
                    <a:pt x="7039" y="13710"/>
                  </a:lnTo>
                  <a:lnTo>
                    <a:pt x="4471" y="13710"/>
                  </a:lnTo>
                  <a:lnTo>
                    <a:pt x="4471" y="12213"/>
                  </a:lnTo>
                  <a:cubicBezTo>
                    <a:pt x="4471" y="11502"/>
                    <a:pt x="5044" y="10929"/>
                    <a:pt x="5755" y="10929"/>
                  </a:cubicBezTo>
                  <a:close/>
                  <a:moveTo>
                    <a:pt x="1568" y="6378"/>
                  </a:moveTo>
                  <a:cubicBezTo>
                    <a:pt x="1595" y="6378"/>
                    <a:pt x="1612" y="6380"/>
                    <a:pt x="1612" y="6380"/>
                  </a:cubicBezTo>
                  <a:cubicBezTo>
                    <a:pt x="1647" y="6507"/>
                    <a:pt x="1716" y="6622"/>
                    <a:pt x="1808" y="6714"/>
                  </a:cubicBezTo>
                  <a:lnTo>
                    <a:pt x="3201" y="8108"/>
                  </a:lnTo>
                  <a:cubicBezTo>
                    <a:pt x="3355" y="8260"/>
                    <a:pt x="3557" y="8336"/>
                    <a:pt x="3758" y="8336"/>
                  </a:cubicBezTo>
                  <a:cubicBezTo>
                    <a:pt x="3959" y="8336"/>
                    <a:pt x="4160" y="8260"/>
                    <a:pt x="4313" y="8108"/>
                  </a:cubicBezTo>
                  <a:lnTo>
                    <a:pt x="5006" y="7414"/>
                  </a:lnTo>
                  <a:lnTo>
                    <a:pt x="5700" y="8108"/>
                  </a:lnTo>
                  <a:cubicBezTo>
                    <a:pt x="5853" y="8260"/>
                    <a:pt x="6054" y="8336"/>
                    <a:pt x="6255" y="8336"/>
                  </a:cubicBezTo>
                  <a:cubicBezTo>
                    <a:pt x="6456" y="8336"/>
                    <a:pt x="6657" y="8260"/>
                    <a:pt x="6811" y="8108"/>
                  </a:cubicBezTo>
                  <a:lnTo>
                    <a:pt x="7695" y="7224"/>
                  </a:lnTo>
                  <a:cubicBezTo>
                    <a:pt x="7962" y="7447"/>
                    <a:pt x="8274" y="7549"/>
                    <a:pt x="8580" y="7549"/>
                  </a:cubicBezTo>
                  <a:cubicBezTo>
                    <a:pt x="9223" y="7549"/>
                    <a:pt x="9840" y="7100"/>
                    <a:pt x="9955" y="6380"/>
                  </a:cubicBezTo>
                  <a:cubicBezTo>
                    <a:pt x="9955" y="6380"/>
                    <a:pt x="9957" y="6380"/>
                    <a:pt x="9961" y="6380"/>
                  </a:cubicBezTo>
                  <a:cubicBezTo>
                    <a:pt x="10001" y="6380"/>
                    <a:pt x="10231" y="6390"/>
                    <a:pt x="10231" y="6611"/>
                  </a:cubicBezTo>
                  <a:lnTo>
                    <a:pt x="10231" y="8894"/>
                  </a:lnTo>
                  <a:cubicBezTo>
                    <a:pt x="10228" y="8954"/>
                    <a:pt x="10205" y="9012"/>
                    <a:pt x="10159" y="9052"/>
                  </a:cubicBezTo>
                  <a:cubicBezTo>
                    <a:pt x="9653" y="9400"/>
                    <a:pt x="9313" y="9913"/>
                    <a:pt x="9163" y="10532"/>
                  </a:cubicBezTo>
                  <a:cubicBezTo>
                    <a:pt x="8389" y="10722"/>
                    <a:pt x="7845" y="11415"/>
                    <a:pt x="7842" y="12213"/>
                  </a:cubicBezTo>
                  <a:lnTo>
                    <a:pt x="7842" y="13710"/>
                  </a:lnTo>
                  <a:lnTo>
                    <a:pt x="7482" y="13710"/>
                  </a:lnTo>
                  <a:lnTo>
                    <a:pt x="7482" y="12213"/>
                  </a:lnTo>
                  <a:cubicBezTo>
                    <a:pt x="7482" y="11257"/>
                    <a:pt x="6708" y="10483"/>
                    <a:pt x="5752" y="10483"/>
                  </a:cubicBezTo>
                  <a:cubicBezTo>
                    <a:pt x="4799" y="10483"/>
                    <a:pt x="4025" y="11257"/>
                    <a:pt x="4025" y="12213"/>
                  </a:cubicBezTo>
                  <a:lnTo>
                    <a:pt x="4025" y="13710"/>
                  </a:lnTo>
                  <a:lnTo>
                    <a:pt x="3665" y="13710"/>
                  </a:lnTo>
                  <a:lnTo>
                    <a:pt x="3665" y="12213"/>
                  </a:lnTo>
                  <a:cubicBezTo>
                    <a:pt x="3662" y="11415"/>
                    <a:pt x="3118" y="10722"/>
                    <a:pt x="2344" y="10532"/>
                  </a:cubicBezTo>
                  <a:cubicBezTo>
                    <a:pt x="2194" y="9913"/>
                    <a:pt x="1854" y="9400"/>
                    <a:pt x="1348" y="9052"/>
                  </a:cubicBezTo>
                  <a:cubicBezTo>
                    <a:pt x="1301" y="9012"/>
                    <a:pt x="1278" y="8954"/>
                    <a:pt x="1278" y="8894"/>
                  </a:cubicBezTo>
                  <a:lnTo>
                    <a:pt x="1278" y="6611"/>
                  </a:lnTo>
                  <a:cubicBezTo>
                    <a:pt x="1278" y="6402"/>
                    <a:pt x="1477" y="6378"/>
                    <a:pt x="1568" y="6378"/>
                  </a:cubicBezTo>
                  <a:close/>
                  <a:moveTo>
                    <a:pt x="9088" y="11025"/>
                  </a:moveTo>
                  <a:cubicBezTo>
                    <a:pt x="9083" y="11105"/>
                    <a:pt x="9080" y="11188"/>
                    <a:pt x="9080" y="11274"/>
                  </a:cubicBezTo>
                  <a:lnTo>
                    <a:pt x="9080" y="13497"/>
                  </a:lnTo>
                  <a:cubicBezTo>
                    <a:pt x="9077" y="13612"/>
                    <a:pt x="8982" y="13707"/>
                    <a:pt x="8867" y="13710"/>
                  </a:cubicBezTo>
                  <a:lnTo>
                    <a:pt x="8288" y="13710"/>
                  </a:lnTo>
                  <a:lnTo>
                    <a:pt x="8288" y="12213"/>
                  </a:lnTo>
                  <a:cubicBezTo>
                    <a:pt x="8288" y="11690"/>
                    <a:pt x="8604" y="11221"/>
                    <a:pt x="9088" y="11025"/>
                  </a:cubicBezTo>
                  <a:close/>
                  <a:moveTo>
                    <a:pt x="1961" y="10929"/>
                  </a:moveTo>
                  <a:cubicBezTo>
                    <a:pt x="1975" y="11044"/>
                    <a:pt x="1981" y="11159"/>
                    <a:pt x="1981" y="11274"/>
                  </a:cubicBezTo>
                  <a:lnTo>
                    <a:pt x="1981" y="13497"/>
                  </a:lnTo>
                  <a:cubicBezTo>
                    <a:pt x="1987" y="13856"/>
                    <a:pt x="2280" y="14150"/>
                    <a:pt x="2640" y="14153"/>
                  </a:cubicBezTo>
                  <a:lnTo>
                    <a:pt x="3219" y="14153"/>
                  </a:lnTo>
                  <a:lnTo>
                    <a:pt x="3219" y="14542"/>
                  </a:lnTo>
                  <a:lnTo>
                    <a:pt x="2640" y="14542"/>
                  </a:lnTo>
                  <a:cubicBezTo>
                    <a:pt x="2064" y="14542"/>
                    <a:pt x="1595" y="14072"/>
                    <a:pt x="1595" y="13497"/>
                  </a:cubicBezTo>
                  <a:lnTo>
                    <a:pt x="1595" y="11274"/>
                  </a:lnTo>
                  <a:cubicBezTo>
                    <a:pt x="1595" y="11176"/>
                    <a:pt x="1589" y="11078"/>
                    <a:pt x="1578" y="10981"/>
                  </a:cubicBezTo>
                  <a:cubicBezTo>
                    <a:pt x="1693" y="10946"/>
                    <a:pt x="1952" y="10929"/>
                    <a:pt x="1961" y="10929"/>
                  </a:cubicBezTo>
                  <a:close/>
                  <a:moveTo>
                    <a:pt x="4025" y="14153"/>
                  </a:moveTo>
                  <a:lnTo>
                    <a:pt x="4025" y="14542"/>
                  </a:lnTo>
                  <a:lnTo>
                    <a:pt x="3665" y="14542"/>
                  </a:lnTo>
                  <a:lnTo>
                    <a:pt x="3665" y="14153"/>
                  </a:lnTo>
                  <a:close/>
                  <a:moveTo>
                    <a:pt x="7039" y="14153"/>
                  </a:moveTo>
                  <a:lnTo>
                    <a:pt x="7039" y="14542"/>
                  </a:lnTo>
                  <a:lnTo>
                    <a:pt x="4471" y="14542"/>
                  </a:lnTo>
                  <a:lnTo>
                    <a:pt x="4471" y="14153"/>
                  </a:lnTo>
                  <a:close/>
                  <a:moveTo>
                    <a:pt x="7842" y="14153"/>
                  </a:moveTo>
                  <a:lnTo>
                    <a:pt x="7842" y="14542"/>
                  </a:lnTo>
                  <a:lnTo>
                    <a:pt x="7482" y="14542"/>
                  </a:lnTo>
                  <a:lnTo>
                    <a:pt x="7482" y="14153"/>
                  </a:lnTo>
                  <a:close/>
                  <a:moveTo>
                    <a:pt x="9546" y="10929"/>
                  </a:moveTo>
                  <a:cubicBezTo>
                    <a:pt x="9555" y="10929"/>
                    <a:pt x="9814" y="10946"/>
                    <a:pt x="9929" y="10981"/>
                  </a:cubicBezTo>
                  <a:cubicBezTo>
                    <a:pt x="9920" y="11078"/>
                    <a:pt x="9915" y="11176"/>
                    <a:pt x="9915" y="11274"/>
                  </a:cubicBezTo>
                  <a:lnTo>
                    <a:pt x="9915" y="13497"/>
                  </a:lnTo>
                  <a:cubicBezTo>
                    <a:pt x="9912" y="14072"/>
                    <a:pt x="9445" y="14542"/>
                    <a:pt x="8867" y="14542"/>
                  </a:cubicBezTo>
                  <a:lnTo>
                    <a:pt x="8288" y="14542"/>
                  </a:lnTo>
                  <a:lnTo>
                    <a:pt x="8288" y="14153"/>
                  </a:lnTo>
                  <a:lnTo>
                    <a:pt x="8867" y="14153"/>
                  </a:lnTo>
                  <a:cubicBezTo>
                    <a:pt x="9230" y="14150"/>
                    <a:pt x="9520" y="13856"/>
                    <a:pt x="9526" y="13497"/>
                  </a:cubicBezTo>
                  <a:lnTo>
                    <a:pt x="9526" y="11274"/>
                  </a:lnTo>
                  <a:cubicBezTo>
                    <a:pt x="9526" y="11159"/>
                    <a:pt x="9532" y="11044"/>
                    <a:pt x="9546" y="10929"/>
                  </a:cubicBezTo>
                  <a:close/>
                  <a:moveTo>
                    <a:pt x="2921" y="1"/>
                  </a:moveTo>
                  <a:cubicBezTo>
                    <a:pt x="2898" y="1"/>
                    <a:pt x="2876" y="2"/>
                    <a:pt x="2853" y="4"/>
                  </a:cubicBezTo>
                  <a:cubicBezTo>
                    <a:pt x="2439" y="41"/>
                    <a:pt x="2133" y="407"/>
                    <a:pt x="2171" y="819"/>
                  </a:cubicBezTo>
                  <a:lnTo>
                    <a:pt x="2352" y="2883"/>
                  </a:lnTo>
                  <a:lnTo>
                    <a:pt x="1491" y="2883"/>
                  </a:lnTo>
                  <a:cubicBezTo>
                    <a:pt x="668" y="2883"/>
                    <a:pt x="0" y="3551"/>
                    <a:pt x="0" y="4374"/>
                  </a:cubicBezTo>
                  <a:lnTo>
                    <a:pt x="0" y="8894"/>
                  </a:lnTo>
                  <a:cubicBezTo>
                    <a:pt x="0" y="9354"/>
                    <a:pt x="210" y="9786"/>
                    <a:pt x="576" y="10068"/>
                  </a:cubicBezTo>
                  <a:cubicBezTo>
                    <a:pt x="582" y="10074"/>
                    <a:pt x="1152" y="10526"/>
                    <a:pt x="1152" y="11274"/>
                  </a:cubicBezTo>
                  <a:lnTo>
                    <a:pt x="1152" y="13497"/>
                  </a:lnTo>
                  <a:cubicBezTo>
                    <a:pt x="1152" y="14320"/>
                    <a:pt x="1820" y="14985"/>
                    <a:pt x="2643" y="14988"/>
                  </a:cubicBezTo>
                  <a:lnTo>
                    <a:pt x="8867" y="14988"/>
                  </a:lnTo>
                  <a:cubicBezTo>
                    <a:pt x="9690" y="14985"/>
                    <a:pt x="10358" y="14320"/>
                    <a:pt x="10361" y="13497"/>
                  </a:cubicBezTo>
                  <a:lnTo>
                    <a:pt x="10361" y="11274"/>
                  </a:lnTo>
                  <a:cubicBezTo>
                    <a:pt x="10361" y="10526"/>
                    <a:pt x="10928" y="10077"/>
                    <a:pt x="10937" y="10071"/>
                  </a:cubicBezTo>
                  <a:cubicBezTo>
                    <a:pt x="11299" y="9789"/>
                    <a:pt x="11512" y="9354"/>
                    <a:pt x="11512" y="8896"/>
                  </a:cubicBezTo>
                  <a:lnTo>
                    <a:pt x="11512" y="4374"/>
                  </a:lnTo>
                  <a:cubicBezTo>
                    <a:pt x="11510" y="3551"/>
                    <a:pt x="10842" y="2883"/>
                    <a:pt x="10018" y="2883"/>
                  </a:cubicBezTo>
                  <a:lnTo>
                    <a:pt x="3861" y="2883"/>
                  </a:lnTo>
                  <a:lnTo>
                    <a:pt x="3763" y="1766"/>
                  </a:lnTo>
                  <a:cubicBezTo>
                    <a:pt x="3752" y="1652"/>
                    <a:pt x="3654" y="1563"/>
                    <a:pt x="3541" y="1563"/>
                  </a:cubicBezTo>
                  <a:cubicBezTo>
                    <a:pt x="3535" y="1563"/>
                    <a:pt x="3528" y="1564"/>
                    <a:pt x="3521" y="1564"/>
                  </a:cubicBezTo>
                  <a:cubicBezTo>
                    <a:pt x="3397" y="1576"/>
                    <a:pt x="3308" y="1682"/>
                    <a:pt x="3319" y="1806"/>
                  </a:cubicBezTo>
                  <a:lnTo>
                    <a:pt x="3414" y="2883"/>
                  </a:lnTo>
                  <a:lnTo>
                    <a:pt x="2798" y="2883"/>
                  </a:lnTo>
                  <a:lnTo>
                    <a:pt x="2614" y="781"/>
                  </a:lnTo>
                  <a:cubicBezTo>
                    <a:pt x="2603" y="614"/>
                    <a:pt x="2726" y="467"/>
                    <a:pt x="2893" y="453"/>
                  </a:cubicBezTo>
                  <a:cubicBezTo>
                    <a:pt x="2902" y="452"/>
                    <a:pt x="2911" y="452"/>
                    <a:pt x="2920" y="452"/>
                  </a:cubicBezTo>
                  <a:cubicBezTo>
                    <a:pt x="3073" y="452"/>
                    <a:pt x="3205" y="569"/>
                    <a:pt x="3224" y="727"/>
                  </a:cubicBezTo>
                  <a:lnTo>
                    <a:pt x="3262" y="1164"/>
                  </a:lnTo>
                  <a:cubicBezTo>
                    <a:pt x="3273" y="1278"/>
                    <a:pt x="3368" y="1367"/>
                    <a:pt x="3483" y="1367"/>
                  </a:cubicBezTo>
                  <a:cubicBezTo>
                    <a:pt x="3490" y="1367"/>
                    <a:pt x="3497" y="1366"/>
                    <a:pt x="3504" y="1366"/>
                  </a:cubicBezTo>
                  <a:cubicBezTo>
                    <a:pt x="3625" y="1354"/>
                    <a:pt x="3717" y="1248"/>
                    <a:pt x="3705" y="1124"/>
                  </a:cubicBezTo>
                  <a:lnTo>
                    <a:pt x="3668" y="686"/>
                  </a:lnTo>
                  <a:cubicBezTo>
                    <a:pt x="3632" y="297"/>
                    <a:pt x="3304" y="1"/>
                    <a:pt x="2921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73" name="Google Shape;273;p33"/>
          <p:cNvGrpSpPr/>
          <p:nvPr/>
        </p:nvGrpSpPr>
        <p:grpSpPr>
          <a:xfrm>
            <a:off x="3485075" y="2399317"/>
            <a:ext cx="249625" cy="374725"/>
            <a:chOff x="4136100" y="2065413"/>
            <a:chExt cx="249625" cy="374725"/>
          </a:xfrm>
        </p:grpSpPr>
        <p:sp>
          <p:nvSpPr>
            <p:cNvPr id="274" name="Google Shape;274;p33"/>
            <p:cNvSpPr/>
            <p:nvPr/>
          </p:nvSpPr>
          <p:spPr>
            <a:xfrm>
              <a:off x="4136100" y="2065413"/>
              <a:ext cx="249625" cy="374725"/>
            </a:xfrm>
            <a:custGeom>
              <a:avLst/>
              <a:gdLst/>
              <a:ahLst/>
              <a:cxnLst/>
              <a:rect l="l" t="t" r="r" b="b"/>
              <a:pathLst>
                <a:path w="9985" h="14989" extrusionOk="0">
                  <a:moveTo>
                    <a:pt x="5934" y="1706"/>
                  </a:moveTo>
                  <a:lnTo>
                    <a:pt x="5934" y="1706"/>
                  </a:lnTo>
                  <a:cubicBezTo>
                    <a:pt x="6040" y="1801"/>
                    <a:pt x="6138" y="1911"/>
                    <a:pt x="6216" y="2032"/>
                  </a:cubicBezTo>
                  <a:lnTo>
                    <a:pt x="6225" y="2040"/>
                  </a:lnTo>
                  <a:cubicBezTo>
                    <a:pt x="6654" y="2613"/>
                    <a:pt x="7123" y="3485"/>
                    <a:pt x="7011" y="4467"/>
                  </a:cubicBezTo>
                  <a:cubicBezTo>
                    <a:pt x="6887" y="4415"/>
                    <a:pt x="6760" y="4378"/>
                    <a:pt x="6631" y="4355"/>
                  </a:cubicBezTo>
                  <a:cubicBezTo>
                    <a:pt x="6615" y="4351"/>
                    <a:pt x="6600" y="4350"/>
                    <a:pt x="6585" y="4350"/>
                  </a:cubicBezTo>
                  <a:cubicBezTo>
                    <a:pt x="6482" y="4350"/>
                    <a:pt x="6392" y="4425"/>
                    <a:pt x="6371" y="4530"/>
                  </a:cubicBezTo>
                  <a:cubicBezTo>
                    <a:pt x="6348" y="4651"/>
                    <a:pt x="6426" y="4766"/>
                    <a:pt x="6547" y="4789"/>
                  </a:cubicBezTo>
                  <a:cubicBezTo>
                    <a:pt x="7224" y="4922"/>
                    <a:pt x="7736" y="5475"/>
                    <a:pt x="7819" y="6157"/>
                  </a:cubicBezTo>
                  <a:cubicBezTo>
                    <a:pt x="7834" y="6286"/>
                    <a:pt x="7834" y="6422"/>
                    <a:pt x="7814" y="6551"/>
                  </a:cubicBezTo>
                  <a:cubicBezTo>
                    <a:pt x="7650" y="6485"/>
                    <a:pt x="7477" y="6439"/>
                    <a:pt x="7301" y="6419"/>
                  </a:cubicBezTo>
                  <a:cubicBezTo>
                    <a:pt x="7286" y="6416"/>
                    <a:pt x="7271" y="6414"/>
                    <a:pt x="7256" y="6414"/>
                  </a:cubicBezTo>
                  <a:cubicBezTo>
                    <a:pt x="7146" y="6414"/>
                    <a:pt x="7049" y="6495"/>
                    <a:pt x="7034" y="6609"/>
                  </a:cubicBezTo>
                  <a:cubicBezTo>
                    <a:pt x="7019" y="6738"/>
                    <a:pt x="7117" y="6853"/>
                    <a:pt x="7247" y="6859"/>
                  </a:cubicBezTo>
                  <a:cubicBezTo>
                    <a:pt x="7736" y="6920"/>
                    <a:pt x="8070" y="7159"/>
                    <a:pt x="8234" y="7564"/>
                  </a:cubicBezTo>
                  <a:cubicBezTo>
                    <a:pt x="8315" y="7777"/>
                    <a:pt x="8352" y="8005"/>
                    <a:pt x="8341" y="8232"/>
                  </a:cubicBezTo>
                  <a:cubicBezTo>
                    <a:pt x="8338" y="8382"/>
                    <a:pt x="8174" y="10161"/>
                    <a:pt x="8061" y="11327"/>
                  </a:cubicBezTo>
                  <a:cubicBezTo>
                    <a:pt x="8053" y="11416"/>
                    <a:pt x="7978" y="11482"/>
                    <a:pt x="7889" y="11482"/>
                  </a:cubicBezTo>
                  <a:lnTo>
                    <a:pt x="2122" y="11482"/>
                  </a:lnTo>
                  <a:cubicBezTo>
                    <a:pt x="2033" y="11482"/>
                    <a:pt x="1958" y="11416"/>
                    <a:pt x="1950" y="11327"/>
                  </a:cubicBezTo>
                  <a:lnTo>
                    <a:pt x="1725" y="9082"/>
                  </a:lnTo>
                  <a:cubicBezTo>
                    <a:pt x="1705" y="8794"/>
                    <a:pt x="1745" y="8503"/>
                    <a:pt x="1837" y="8227"/>
                  </a:cubicBezTo>
                  <a:cubicBezTo>
                    <a:pt x="2036" y="7665"/>
                    <a:pt x="2459" y="7346"/>
                    <a:pt x="3098" y="7274"/>
                  </a:cubicBezTo>
                  <a:lnTo>
                    <a:pt x="5093" y="7043"/>
                  </a:lnTo>
                  <a:cubicBezTo>
                    <a:pt x="5214" y="7029"/>
                    <a:pt x="5301" y="6920"/>
                    <a:pt x="5289" y="6796"/>
                  </a:cubicBezTo>
                  <a:cubicBezTo>
                    <a:pt x="5276" y="6684"/>
                    <a:pt x="5178" y="6599"/>
                    <a:pt x="5067" y="6599"/>
                  </a:cubicBezTo>
                  <a:cubicBezTo>
                    <a:pt x="5059" y="6599"/>
                    <a:pt x="5050" y="6599"/>
                    <a:pt x="5041" y="6600"/>
                  </a:cubicBezTo>
                  <a:lnTo>
                    <a:pt x="3046" y="6830"/>
                  </a:lnTo>
                  <a:cubicBezTo>
                    <a:pt x="2652" y="6876"/>
                    <a:pt x="2344" y="6997"/>
                    <a:pt x="2108" y="7159"/>
                  </a:cubicBezTo>
                  <a:cubicBezTo>
                    <a:pt x="1783" y="6209"/>
                    <a:pt x="2416" y="5201"/>
                    <a:pt x="3412" y="5083"/>
                  </a:cubicBezTo>
                  <a:lnTo>
                    <a:pt x="3412" y="5080"/>
                  </a:lnTo>
                  <a:lnTo>
                    <a:pt x="5162" y="4879"/>
                  </a:lnTo>
                  <a:cubicBezTo>
                    <a:pt x="5283" y="4864"/>
                    <a:pt x="5370" y="4755"/>
                    <a:pt x="5355" y="4631"/>
                  </a:cubicBezTo>
                  <a:cubicBezTo>
                    <a:pt x="5345" y="4519"/>
                    <a:pt x="5247" y="4434"/>
                    <a:pt x="5136" y="4434"/>
                  </a:cubicBezTo>
                  <a:cubicBezTo>
                    <a:pt x="5128" y="4434"/>
                    <a:pt x="5119" y="4434"/>
                    <a:pt x="5111" y="4435"/>
                  </a:cubicBezTo>
                  <a:lnTo>
                    <a:pt x="3363" y="4640"/>
                  </a:lnTo>
                  <a:cubicBezTo>
                    <a:pt x="3041" y="4674"/>
                    <a:pt x="2733" y="4789"/>
                    <a:pt x="2465" y="4971"/>
                  </a:cubicBezTo>
                  <a:cubicBezTo>
                    <a:pt x="2488" y="4188"/>
                    <a:pt x="3081" y="3540"/>
                    <a:pt x="3858" y="3448"/>
                  </a:cubicBezTo>
                  <a:lnTo>
                    <a:pt x="4624" y="3362"/>
                  </a:lnTo>
                  <a:lnTo>
                    <a:pt x="4638" y="3359"/>
                  </a:lnTo>
                  <a:cubicBezTo>
                    <a:pt x="4840" y="3321"/>
                    <a:pt x="5142" y="3243"/>
                    <a:pt x="5396" y="3022"/>
                  </a:cubicBezTo>
                  <a:cubicBezTo>
                    <a:pt x="6014" y="2481"/>
                    <a:pt x="5928" y="1741"/>
                    <a:pt x="5934" y="1706"/>
                  </a:cubicBezTo>
                  <a:close/>
                  <a:moveTo>
                    <a:pt x="9149" y="5305"/>
                  </a:moveTo>
                  <a:cubicBezTo>
                    <a:pt x="9368" y="5305"/>
                    <a:pt x="9541" y="5495"/>
                    <a:pt x="9518" y="5713"/>
                  </a:cubicBezTo>
                  <a:lnTo>
                    <a:pt x="9518" y="5716"/>
                  </a:lnTo>
                  <a:lnTo>
                    <a:pt x="8666" y="14206"/>
                  </a:lnTo>
                  <a:cubicBezTo>
                    <a:pt x="8646" y="14396"/>
                    <a:pt x="8487" y="14540"/>
                    <a:pt x="8297" y="14540"/>
                  </a:cubicBezTo>
                  <a:lnTo>
                    <a:pt x="1717" y="14540"/>
                  </a:lnTo>
                  <a:cubicBezTo>
                    <a:pt x="1524" y="14540"/>
                    <a:pt x="1365" y="14396"/>
                    <a:pt x="1345" y="14206"/>
                  </a:cubicBezTo>
                  <a:lnTo>
                    <a:pt x="493" y="5716"/>
                  </a:lnTo>
                  <a:cubicBezTo>
                    <a:pt x="470" y="5498"/>
                    <a:pt x="643" y="5308"/>
                    <a:pt x="864" y="5308"/>
                  </a:cubicBezTo>
                  <a:lnTo>
                    <a:pt x="2042" y="5308"/>
                  </a:lnTo>
                  <a:cubicBezTo>
                    <a:pt x="2045" y="5319"/>
                    <a:pt x="1495" y="6047"/>
                    <a:pt x="1587" y="6874"/>
                  </a:cubicBezTo>
                  <a:cubicBezTo>
                    <a:pt x="1610" y="7081"/>
                    <a:pt x="1668" y="7282"/>
                    <a:pt x="1754" y="7472"/>
                  </a:cubicBezTo>
                  <a:cubicBezTo>
                    <a:pt x="1607" y="7651"/>
                    <a:pt x="1492" y="7855"/>
                    <a:pt x="1417" y="8077"/>
                  </a:cubicBezTo>
                  <a:cubicBezTo>
                    <a:pt x="1302" y="8414"/>
                    <a:pt x="1256" y="8768"/>
                    <a:pt x="1279" y="9125"/>
                  </a:cubicBezTo>
                  <a:lnTo>
                    <a:pt x="1506" y="11367"/>
                  </a:lnTo>
                  <a:cubicBezTo>
                    <a:pt x="1535" y="11684"/>
                    <a:pt x="1803" y="11926"/>
                    <a:pt x="2122" y="11926"/>
                  </a:cubicBezTo>
                  <a:lnTo>
                    <a:pt x="7891" y="11926"/>
                  </a:lnTo>
                  <a:cubicBezTo>
                    <a:pt x="8208" y="11926"/>
                    <a:pt x="8476" y="11684"/>
                    <a:pt x="8507" y="11367"/>
                  </a:cubicBezTo>
                  <a:cubicBezTo>
                    <a:pt x="8741" y="8894"/>
                    <a:pt x="8781" y="8368"/>
                    <a:pt x="8787" y="8241"/>
                  </a:cubicBezTo>
                  <a:cubicBezTo>
                    <a:pt x="8801" y="7959"/>
                    <a:pt x="8755" y="7677"/>
                    <a:pt x="8654" y="7415"/>
                  </a:cubicBezTo>
                  <a:cubicBezTo>
                    <a:pt x="8562" y="7176"/>
                    <a:pt x="8415" y="6963"/>
                    <a:pt x="8222" y="6796"/>
                  </a:cubicBezTo>
                  <a:cubicBezTo>
                    <a:pt x="8341" y="6286"/>
                    <a:pt x="8260" y="5754"/>
                    <a:pt x="7995" y="5305"/>
                  </a:cubicBezTo>
                  <a:close/>
                  <a:moveTo>
                    <a:pt x="8719" y="1"/>
                  </a:moveTo>
                  <a:cubicBezTo>
                    <a:pt x="8619" y="1"/>
                    <a:pt x="8502" y="18"/>
                    <a:pt x="8387" y="77"/>
                  </a:cubicBezTo>
                  <a:cubicBezTo>
                    <a:pt x="8271" y="137"/>
                    <a:pt x="8119" y="261"/>
                    <a:pt x="8038" y="514"/>
                  </a:cubicBezTo>
                  <a:lnTo>
                    <a:pt x="7336" y="2674"/>
                  </a:lnTo>
                  <a:cubicBezTo>
                    <a:pt x="7298" y="2789"/>
                    <a:pt x="7362" y="2915"/>
                    <a:pt x="7480" y="2953"/>
                  </a:cubicBezTo>
                  <a:cubicBezTo>
                    <a:pt x="7502" y="2960"/>
                    <a:pt x="7525" y="2964"/>
                    <a:pt x="7548" y="2964"/>
                  </a:cubicBezTo>
                  <a:cubicBezTo>
                    <a:pt x="7641" y="2964"/>
                    <a:pt x="7729" y="2904"/>
                    <a:pt x="7759" y="2812"/>
                  </a:cubicBezTo>
                  <a:lnTo>
                    <a:pt x="8464" y="653"/>
                  </a:lnTo>
                  <a:cubicBezTo>
                    <a:pt x="8517" y="484"/>
                    <a:pt x="8629" y="443"/>
                    <a:pt x="8722" y="443"/>
                  </a:cubicBezTo>
                  <a:cubicBezTo>
                    <a:pt x="8767" y="443"/>
                    <a:pt x="8808" y="453"/>
                    <a:pt x="8836" y="463"/>
                  </a:cubicBezTo>
                  <a:cubicBezTo>
                    <a:pt x="9089" y="552"/>
                    <a:pt x="9052" y="762"/>
                    <a:pt x="9026" y="837"/>
                  </a:cubicBezTo>
                  <a:lnTo>
                    <a:pt x="7713" y="4864"/>
                  </a:lnTo>
                  <a:cubicBezTo>
                    <a:pt x="7713" y="4864"/>
                    <a:pt x="7497" y="4746"/>
                    <a:pt x="7425" y="4694"/>
                  </a:cubicBezTo>
                  <a:cubicBezTo>
                    <a:pt x="7635" y="3500"/>
                    <a:pt x="7085" y="2452"/>
                    <a:pt x="6582" y="1778"/>
                  </a:cubicBezTo>
                  <a:cubicBezTo>
                    <a:pt x="6434" y="1558"/>
                    <a:pt x="6161" y="1224"/>
                    <a:pt x="5879" y="1224"/>
                  </a:cubicBezTo>
                  <a:cubicBezTo>
                    <a:pt x="5847" y="1224"/>
                    <a:pt x="5816" y="1228"/>
                    <a:pt x="5784" y="1237"/>
                  </a:cubicBezTo>
                  <a:cubicBezTo>
                    <a:pt x="5491" y="1323"/>
                    <a:pt x="5479" y="1715"/>
                    <a:pt x="5476" y="1844"/>
                  </a:cubicBezTo>
                  <a:cubicBezTo>
                    <a:pt x="5450" y="2636"/>
                    <a:pt x="4900" y="2861"/>
                    <a:pt x="4566" y="2921"/>
                  </a:cubicBezTo>
                  <a:lnTo>
                    <a:pt x="3806" y="3007"/>
                  </a:lnTo>
                  <a:cubicBezTo>
                    <a:pt x="2845" y="3123"/>
                    <a:pt x="2099" y="3900"/>
                    <a:pt x="2027" y="4864"/>
                  </a:cubicBezTo>
                  <a:lnTo>
                    <a:pt x="864" y="4864"/>
                  </a:lnTo>
                  <a:cubicBezTo>
                    <a:pt x="378" y="4864"/>
                    <a:pt x="1" y="5285"/>
                    <a:pt x="50" y="5765"/>
                  </a:cubicBezTo>
                  <a:lnTo>
                    <a:pt x="902" y="14255"/>
                  </a:lnTo>
                  <a:cubicBezTo>
                    <a:pt x="942" y="14672"/>
                    <a:pt x="1293" y="14989"/>
                    <a:pt x="1714" y="14989"/>
                  </a:cubicBezTo>
                  <a:lnTo>
                    <a:pt x="8294" y="14989"/>
                  </a:lnTo>
                  <a:cubicBezTo>
                    <a:pt x="8715" y="14989"/>
                    <a:pt x="9066" y="14672"/>
                    <a:pt x="9109" y="14255"/>
                  </a:cubicBezTo>
                  <a:lnTo>
                    <a:pt x="9958" y="5765"/>
                  </a:lnTo>
                  <a:cubicBezTo>
                    <a:pt x="9984" y="5535"/>
                    <a:pt x="9909" y="5305"/>
                    <a:pt x="9754" y="5132"/>
                  </a:cubicBezTo>
                  <a:cubicBezTo>
                    <a:pt x="9599" y="4962"/>
                    <a:pt x="9377" y="4864"/>
                    <a:pt x="9147" y="4864"/>
                  </a:cubicBezTo>
                  <a:lnTo>
                    <a:pt x="8182" y="4864"/>
                  </a:lnTo>
                  <a:lnTo>
                    <a:pt x="9449" y="975"/>
                  </a:lnTo>
                  <a:cubicBezTo>
                    <a:pt x="9575" y="584"/>
                    <a:pt x="9362" y="166"/>
                    <a:pt x="8974" y="39"/>
                  </a:cubicBezTo>
                  <a:cubicBezTo>
                    <a:pt x="8956" y="33"/>
                    <a:pt x="8854" y="1"/>
                    <a:pt x="8719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4321575" y="2273838"/>
              <a:ext cx="12050" cy="14750"/>
            </a:xfrm>
            <a:custGeom>
              <a:avLst/>
              <a:gdLst/>
              <a:ahLst/>
              <a:cxnLst/>
              <a:rect l="l" t="t" r="r" b="b"/>
              <a:pathLst>
                <a:path w="482" h="590" extrusionOk="0">
                  <a:moveTo>
                    <a:pt x="248" y="1"/>
                  </a:moveTo>
                  <a:cubicBezTo>
                    <a:pt x="135" y="1"/>
                    <a:pt x="37" y="89"/>
                    <a:pt x="26" y="203"/>
                  </a:cubicBezTo>
                  <a:cubicBezTo>
                    <a:pt x="26" y="229"/>
                    <a:pt x="23" y="252"/>
                    <a:pt x="20" y="272"/>
                  </a:cubicBezTo>
                  <a:cubicBezTo>
                    <a:pt x="18" y="307"/>
                    <a:pt x="15" y="333"/>
                    <a:pt x="15" y="353"/>
                  </a:cubicBezTo>
                  <a:cubicBezTo>
                    <a:pt x="1" y="479"/>
                    <a:pt x="99" y="589"/>
                    <a:pt x="227" y="589"/>
                  </a:cubicBezTo>
                  <a:cubicBezTo>
                    <a:pt x="230" y="589"/>
                    <a:pt x="233" y="589"/>
                    <a:pt x="236" y="589"/>
                  </a:cubicBezTo>
                  <a:cubicBezTo>
                    <a:pt x="354" y="589"/>
                    <a:pt x="449" y="497"/>
                    <a:pt x="458" y="382"/>
                  </a:cubicBezTo>
                  <a:cubicBezTo>
                    <a:pt x="458" y="365"/>
                    <a:pt x="461" y="344"/>
                    <a:pt x="464" y="316"/>
                  </a:cubicBezTo>
                  <a:cubicBezTo>
                    <a:pt x="467" y="295"/>
                    <a:pt x="470" y="272"/>
                    <a:pt x="470" y="244"/>
                  </a:cubicBezTo>
                  <a:cubicBezTo>
                    <a:pt x="481" y="123"/>
                    <a:pt x="392" y="13"/>
                    <a:pt x="268" y="2"/>
                  </a:cubicBezTo>
                  <a:cubicBezTo>
                    <a:pt x="261" y="1"/>
                    <a:pt x="254" y="1"/>
                    <a:pt x="248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318400" y="2294063"/>
              <a:ext cx="13275" cy="26975"/>
            </a:xfrm>
            <a:custGeom>
              <a:avLst/>
              <a:gdLst/>
              <a:ahLst/>
              <a:cxnLst/>
              <a:rect l="l" t="t" r="r" b="b"/>
              <a:pathLst>
                <a:path w="531" h="1079" extrusionOk="0">
                  <a:moveTo>
                    <a:pt x="296" y="1"/>
                  </a:moveTo>
                  <a:cubicBezTo>
                    <a:pt x="184" y="1"/>
                    <a:pt x="86" y="87"/>
                    <a:pt x="75" y="200"/>
                  </a:cubicBezTo>
                  <a:lnTo>
                    <a:pt x="12" y="831"/>
                  </a:lnTo>
                  <a:cubicBezTo>
                    <a:pt x="1" y="955"/>
                    <a:pt x="90" y="1061"/>
                    <a:pt x="211" y="1076"/>
                  </a:cubicBezTo>
                  <a:cubicBezTo>
                    <a:pt x="224" y="1077"/>
                    <a:pt x="237" y="1078"/>
                    <a:pt x="250" y="1078"/>
                  </a:cubicBezTo>
                  <a:cubicBezTo>
                    <a:pt x="384" y="1078"/>
                    <a:pt x="445" y="982"/>
                    <a:pt x="455" y="877"/>
                  </a:cubicBezTo>
                  <a:lnTo>
                    <a:pt x="519" y="246"/>
                  </a:lnTo>
                  <a:cubicBezTo>
                    <a:pt x="530" y="123"/>
                    <a:pt x="441" y="13"/>
                    <a:pt x="317" y="2"/>
                  </a:cubicBezTo>
                  <a:cubicBezTo>
                    <a:pt x="310" y="1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252050" y="2203388"/>
              <a:ext cx="12475" cy="11200"/>
            </a:xfrm>
            <a:custGeom>
              <a:avLst/>
              <a:gdLst/>
              <a:ahLst/>
              <a:cxnLst/>
              <a:rect l="l" t="t" r="r" b="b"/>
              <a:pathLst>
                <a:path w="499" h="448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8" y="404"/>
                    <a:pt x="191" y="447"/>
                    <a:pt x="273" y="447"/>
                  </a:cubicBezTo>
                  <a:cubicBezTo>
                    <a:pt x="386" y="447"/>
                    <a:pt x="498" y="366"/>
                    <a:pt x="498" y="226"/>
                  </a:cubicBezTo>
                  <a:cubicBezTo>
                    <a:pt x="498" y="166"/>
                    <a:pt x="475" y="108"/>
                    <a:pt x="432" y="68"/>
                  </a:cubicBezTo>
                  <a:cubicBezTo>
                    <a:pt x="385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280800" y="2192388"/>
              <a:ext cx="12450" cy="11250"/>
            </a:xfrm>
            <a:custGeom>
              <a:avLst/>
              <a:gdLst/>
              <a:ahLst/>
              <a:cxnLst/>
              <a:rect l="l" t="t" r="r" b="b"/>
              <a:pathLst>
                <a:path w="498" h="450" extrusionOk="0">
                  <a:moveTo>
                    <a:pt x="278" y="0"/>
                  </a:moveTo>
                  <a:cubicBezTo>
                    <a:pt x="134" y="0"/>
                    <a:pt x="1" y="146"/>
                    <a:pt x="68" y="312"/>
                  </a:cubicBezTo>
                  <a:cubicBezTo>
                    <a:pt x="108" y="406"/>
                    <a:pt x="190" y="449"/>
                    <a:pt x="272" y="449"/>
                  </a:cubicBezTo>
                  <a:cubicBezTo>
                    <a:pt x="385" y="449"/>
                    <a:pt x="497" y="368"/>
                    <a:pt x="497" y="226"/>
                  </a:cubicBezTo>
                  <a:cubicBezTo>
                    <a:pt x="497" y="168"/>
                    <a:pt x="474" y="111"/>
                    <a:pt x="434" y="67"/>
                  </a:cubicBezTo>
                  <a:cubicBezTo>
                    <a:pt x="387" y="21"/>
                    <a:pt x="332" y="0"/>
                    <a:pt x="278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286375" y="2140988"/>
              <a:ext cx="12475" cy="11200"/>
            </a:xfrm>
            <a:custGeom>
              <a:avLst/>
              <a:gdLst/>
              <a:ahLst/>
              <a:cxnLst/>
              <a:rect l="l" t="t" r="r" b="b"/>
              <a:pathLst>
                <a:path w="499" h="448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8" y="404"/>
                    <a:pt x="190" y="447"/>
                    <a:pt x="272" y="447"/>
                  </a:cubicBezTo>
                  <a:cubicBezTo>
                    <a:pt x="385" y="447"/>
                    <a:pt x="499" y="365"/>
                    <a:pt x="499" y="223"/>
                  </a:cubicBezTo>
                  <a:cubicBezTo>
                    <a:pt x="499" y="166"/>
                    <a:pt x="476" y="108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268650" y="215518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0"/>
                  </a:moveTo>
                  <a:cubicBezTo>
                    <a:pt x="132" y="0"/>
                    <a:pt x="0" y="146"/>
                    <a:pt x="68" y="312"/>
                  </a:cubicBezTo>
                  <a:cubicBezTo>
                    <a:pt x="106" y="406"/>
                    <a:pt x="188" y="449"/>
                    <a:pt x="270" y="449"/>
                  </a:cubicBezTo>
                  <a:cubicBezTo>
                    <a:pt x="383" y="449"/>
                    <a:pt x="497" y="367"/>
                    <a:pt x="497" y="225"/>
                  </a:cubicBezTo>
                  <a:cubicBezTo>
                    <a:pt x="497" y="165"/>
                    <a:pt x="474" y="110"/>
                    <a:pt x="430" y="67"/>
                  </a:cubicBezTo>
                  <a:cubicBezTo>
                    <a:pt x="384" y="20"/>
                    <a:pt x="329" y="0"/>
                    <a:pt x="275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272525" y="2212188"/>
              <a:ext cx="12450" cy="11250"/>
            </a:xfrm>
            <a:custGeom>
              <a:avLst/>
              <a:gdLst/>
              <a:ahLst/>
              <a:cxnLst/>
              <a:rect l="l" t="t" r="r" b="b"/>
              <a:pathLst>
                <a:path w="498" h="450" extrusionOk="0">
                  <a:moveTo>
                    <a:pt x="276" y="0"/>
                  </a:moveTo>
                  <a:cubicBezTo>
                    <a:pt x="133" y="0"/>
                    <a:pt x="1" y="146"/>
                    <a:pt x="68" y="312"/>
                  </a:cubicBezTo>
                  <a:cubicBezTo>
                    <a:pt x="107" y="406"/>
                    <a:pt x="189" y="449"/>
                    <a:pt x="271" y="449"/>
                  </a:cubicBezTo>
                  <a:cubicBezTo>
                    <a:pt x="384" y="449"/>
                    <a:pt x="497" y="367"/>
                    <a:pt x="497" y="225"/>
                  </a:cubicBezTo>
                  <a:cubicBezTo>
                    <a:pt x="497" y="165"/>
                    <a:pt x="474" y="110"/>
                    <a:pt x="431" y="67"/>
                  </a:cubicBezTo>
                  <a:cubicBezTo>
                    <a:pt x="384" y="20"/>
                    <a:pt x="329" y="0"/>
                    <a:pt x="27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177275" y="2374638"/>
              <a:ext cx="167425" cy="43125"/>
            </a:xfrm>
            <a:custGeom>
              <a:avLst/>
              <a:gdLst/>
              <a:ahLst/>
              <a:cxnLst/>
              <a:rect l="l" t="t" r="r" b="b"/>
              <a:pathLst>
                <a:path w="6697" h="1725" extrusionOk="0">
                  <a:moveTo>
                    <a:pt x="648" y="0"/>
                  </a:moveTo>
                  <a:cubicBezTo>
                    <a:pt x="285" y="0"/>
                    <a:pt x="0" y="314"/>
                    <a:pt x="38" y="677"/>
                  </a:cubicBezTo>
                  <a:lnTo>
                    <a:pt x="87" y="1172"/>
                  </a:lnTo>
                  <a:cubicBezTo>
                    <a:pt x="118" y="1485"/>
                    <a:pt x="383" y="1724"/>
                    <a:pt x="700" y="1724"/>
                  </a:cubicBezTo>
                  <a:lnTo>
                    <a:pt x="6017" y="1724"/>
                  </a:lnTo>
                  <a:cubicBezTo>
                    <a:pt x="6334" y="1724"/>
                    <a:pt x="6599" y="1485"/>
                    <a:pt x="6630" y="1172"/>
                  </a:cubicBezTo>
                  <a:lnTo>
                    <a:pt x="6679" y="677"/>
                  </a:lnTo>
                  <a:cubicBezTo>
                    <a:pt x="6696" y="504"/>
                    <a:pt x="6639" y="331"/>
                    <a:pt x="6524" y="202"/>
                  </a:cubicBezTo>
                  <a:cubicBezTo>
                    <a:pt x="6409" y="75"/>
                    <a:pt x="6242" y="0"/>
                    <a:pt x="6069" y="0"/>
                  </a:cubicBezTo>
                  <a:lnTo>
                    <a:pt x="2568" y="0"/>
                  </a:lnTo>
                  <a:cubicBezTo>
                    <a:pt x="2444" y="0"/>
                    <a:pt x="2344" y="101"/>
                    <a:pt x="2344" y="222"/>
                  </a:cubicBezTo>
                  <a:cubicBezTo>
                    <a:pt x="2344" y="346"/>
                    <a:pt x="2444" y="446"/>
                    <a:pt x="2568" y="446"/>
                  </a:cubicBezTo>
                  <a:lnTo>
                    <a:pt x="6069" y="446"/>
                  </a:lnTo>
                  <a:cubicBezTo>
                    <a:pt x="6170" y="446"/>
                    <a:pt x="6247" y="533"/>
                    <a:pt x="6236" y="631"/>
                  </a:cubicBezTo>
                  <a:lnTo>
                    <a:pt x="6187" y="1129"/>
                  </a:lnTo>
                  <a:cubicBezTo>
                    <a:pt x="6178" y="1215"/>
                    <a:pt x="6106" y="1278"/>
                    <a:pt x="6020" y="1278"/>
                  </a:cubicBezTo>
                  <a:lnTo>
                    <a:pt x="700" y="1278"/>
                  </a:lnTo>
                  <a:cubicBezTo>
                    <a:pt x="611" y="1278"/>
                    <a:pt x="539" y="1215"/>
                    <a:pt x="530" y="1129"/>
                  </a:cubicBezTo>
                  <a:lnTo>
                    <a:pt x="481" y="631"/>
                  </a:lnTo>
                  <a:cubicBezTo>
                    <a:pt x="470" y="533"/>
                    <a:pt x="547" y="446"/>
                    <a:pt x="648" y="446"/>
                  </a:cubicBezTo>
                  <a:lnTo>
                    <a:pt x="1866" y="446"/>
                  </a:lnTo>
                  <a:cubicBezTo>
                    <a:pt x="1990" y="446"/>
                    <a:pt x="2088" y="346"/>
                    <a:pt x="2088" y="222"/>
                  </a:cubicBezTo>
                  <a:cubicBezTo>
                    <a:pt x="2088" y="101"/>
                    <a:pt x="1990" y="0"/>
                    <a:pt x="186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83" name="Google Shape;283;p33"/>
          <p:cNvGrpSpPr/>
          <p:nvPr/>
        </p:nvGrpSpPr>
        <p:grpSpPr>
          <a:xfrm>
            <a:off x="3478463" y="1134783"/>
            <a:ext cx="262850" cy="374625"/>
            <a:chOff x="995250" y="1511788"/>
            <a:chExt cx="262850" cy="374625"/>
          </a:xfrm>
        </p:grpSpPr>
        <p:sp>
          <p:nvSpPr>
            <p:cNvPr id="284" name="Google Shape;284;p33"/>
            <p:cNvSpPr/>
            <p:nvPr/>
          </p:nvSpPr>
          <p:spPr>
            <a:xfrm>
              <a:off x="1147525" y="159813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1"/>
                  </a:moveTo>
                  <a:cubicBezTo>
                    <a:pt x="132" y="1"/>
                    <a:pt x="0" y="146"/>
                    <a:pt x="67" y="310"/>
                  </a:cubicBezTo>
                  <a:cubicBezTo>
                    <a:pt x="106" y="406"/>
                    <a:pt x="189" y="449"/>
                    <a:pt x="271" y="449"/>
                  </a:cubicBezTo>
                  <a:cubicBezTo>
                    <a:pt x="384" y="449"/>
                    <a:pt x="496" y="367"/>
                    <a:pt x="496" y="226"/>
                  </a:cubicBezTo>
                  <a:cubicBezTo>
                    <a:pt x="496" y="166"/>
                    <a:pt x="473" y="108"/>
                    <a:pt x="430" y="68"/>
                  </a:cubicBezTo>
                  <a:cubicBezTo>
                    <a:pt x="383" y="21"/>
                    <a:pt x="328" y="1"/>
                    <a:pt x="275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25800" y="16288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9" y="406"/>
                    <a:pt x="191" y="449"/>
                    <a:pt x="273" y="449"/>
                  </a:cubicBezTo>
                  <a:cubicBezTo>
                    <a:pt x="386" y="449"/>
                    <a:pt x="499" y="368"/>
                    <a:pt x="499" y="226"/>
                  </a:cubicBezTo>
                  <a:cubicBezTo>
                    <a:pt x="499" y="166"/>
                    <a:pt x="473" y="111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95250" y="1511788"/>
              <a:ext cx="262850" cy="374625"/>
            </a:xfrm>
            <a:custGeom>
              <a:avLst/>
              <a:gdLst/>
              <a:ahLst/>
              <a:cxnLst/>
              <a:rect l="l" t="t" r="r" b="b"/>
              <a:pathLst>
                <a:path w="10514" h="14985" extrusionOk="0">
                  <a:moveTo>
                    <a:pt x="8689" y="447"/>
                  </a:moveTo>
                  <a:cubicBezTo>
                    <a:pt x="8867" y="447"/>
                    <a:pt x="8971" y="649"/>
                    <a:pt x="8867" y="796"/>
                  </a:cubicBezTo>
                  <a:cubicBezTo>
                    <a:pt x="8827" y="853"/>
                    <a:pt x="8761" y="888"/>
                    <a:pt x="8689" y="891"/>
                  </a:cubicBezTo>
                  <a:cubicBezTo>
                    <a:pt x="8510" y="888"/>
                    <a:pt x="8407" y="686"/>
                    <a:pt x="8507" y="542"/>
                  </a:cubicBezTo>
                  <a:cubicBezTo>
                    <a:pt x="8550" y="482"/>
                    <a:pt x="8617" y="447"/>
                    <a:pt x="8689" y="447"/>
                  </a:cubicBezTo>
                  <a:close/>
                  <a:moveTo>
                    <a:pt x="6484" y="3169"/>
                  </a:moveTo>
                  <a:cubicBezTo>
                    <a:pt x="6543" y="3169"/>
                    <a:pt x="6603" y="3178"/>
                    <a:pt x="6662" y="3196"/>
                  </a:cubicBezTo>
                  <a:cubicBezTo>
                    <a:pt x="6941" y="3286"/>
                    <a:pt x="7114" y="3565"/>
                    <a:pt x="7071" y="3853"/>
                  </a:cubicBezTo>
                  <a:cubicBezTo>
                    <a:pt x="7025" y="4141"/>
                    <a:pt x="6777" y="4354"/>
                    <a:pt x="6484" y="4357"/>
                  </a:cubicBezTo>
                  <a:cubicBezTo>
                    <a:pt x="6363" y="4357"/>
                    <a:pt x="6242" y="4316"/>
                    <a:pt x="6144" y="4247"/>
                  </a:cubicBezTo>
                  <a:cubicBezTo>
                    <a:pt x="5905" y="4080"/>
                    <a:pt x="5824" y="3761"/>
                    <a:pt x="5954" y="3499"/>
                  </a:cubicBezTo>
                  <a:cubicBezTo>
                    <a:pt x="6056" y="3292"/>
                    <a:pt x="6264" y="3169"/>
                    <a:pt x="6484" y="3169"/>
                  </a:cubicBezTo>
                  <a:close/>
                  <a:moveTo>
                    <a:pt x="5615" y="4398"/>
                  </a:moveTo>
                  <a:cubicBezTo>
                    <a:pt x="5632" y="4398"/>
                    <a:pt x="5649" y="4398"/>
                    <a:pt x="5666" y="4400"/>
                  </a:cubicBezTo>
                  <a:cubicBezTo>
                    <a:pt x="5793" y="4561"/>
                    <a:pt x="5962" y="4682"/>
                    <a:pt x="6158" y="4748"/>
                  </a:cubicBezTo>
                  <a:cubicBezTo>
                    <a:pt x="6245" y="4941"/>
                    <a:pt x="6222" y="5163"/>
                    <a:pt x="6101" y="5335"/>
                  </a:cubicBezTo>
                  <a:lnTo>
                    <a:pt x="6101" y="5332"/>
                  </a:lnTo>
                  <a:cubicBezTo>
                    <a:pt x="5981" y="5503"/>
                    <a:pt x="5799" y="5585"/>
                    <a:pt x="5617" y="5585"/>
                  </a:cubicBezTo>
                  <a:cubicBezTo>
                    <a:pt x="5400" y="5585"/>
                    <a:pt x="5184" y="5467"/>
                    <a:pt x="5079" y="5243"/>
                  </a:cubicBezTo>
                  <a:cubicBezTo>
                    <a:pt x="4893" y="4847"/>
                    <a:pt x="5187" y="4398"/>
                    <a:pt x="5615" y="4398"/>
                  </a:cubicBezTo>
                  <a:close/>
                  <a:moveTo>
                    <a:pt x="8473" y="2667"/>
                  </a:moveTo>
                  <a:cubicBezTo>
                    <a:pt x="8553" y="2667"/>
                    <a:pt x="8599" y="2759"/>
                    <a:pt x="8553" y="2825"/>
                  </a:cubicBezTo>
                  <a:lnTo>
                    <a:pt x="5335" y="7353"/>
                  </a:lnTo>
                  <a:cubicBezTo>
                    <a:pt x="5315" y="7382"/>
                    <a:pt x="5284" y="7396"/>
                    <a:pt x="5253" y="7396"/>
                  </a:cubicBezTo>
                  <a:cubicBezTo>
                    <a:pt x="5222" y="7396"/>
                    <a:pt x="5191" y="7382"/>
                    <a:pt x="5171" y="7353"/>
                  </a:cubicBezTo>
                  <a:lnTo>
                    <a:pt x="1955" y="2825"/>
                  </a:lnTo>
                  <a:cubicBezTo>
                    <a:pt x="1909" y="2759"/>
                    <a:pt x="1955" y="2667"/>
                    <a:pt x="2036" y="2667"/>
                  </a:cubicBezTo>
                  <a:lnTo>
                    <a:pt x="6999" y="2667"/>
                  </a:lnTo>
                  <a:lnTo>
                    <a:pt x="6895" y="2811"/>
                  </a:lnTo>
                  <a:cubicBezTo>
                    <a:pt x="6758" y="2752"/>
                    <a:pt x="6618" y="2724"/>
                    <a:pt x="6483" y="2724"/>
                  </a:cubicBezTo>
                  <a:cubicBezTo>
                    <a:pt x="5873" y="2724"/>
                    <a:pt x="5348" y="3275"/>
                    <a:pt x="5462" y="3939"/>
                  </a:cubicBezTo>
                  <a:cubicBezTo>
                    <a:pt x="5462" y="3948"/>
                    <a:pt x="5464" y="3956"/>
                    <a:pt x="5467" y="3965"/>
                  </a:cubicBezTo>
                  <a:cubicBezTo>
                    <a:pt x="4644" y="4086"/>
                    <a:pt x="4290" y="5079"/>
                    <a:pt x="4851" y="5692"/>
                  </a:cubicBezTo>
                  <a:lnTo>
                    <a:pt x="4549" y="6118"/>
                  </a:lnTo>
                  <a:cubicBezTo>
                    <a:pt x="4480" y="6219"/>
                    <a:pt x="4503" y="6357"/>
                    <a:pt x="4604" y="6429"/>
                  </a:cubicBezTo>
                  <a:cubicBezTo>
                    <a:pt x="4642" y="6457"/>
                    <a:pt x="4686" y="6470"/>
                    <a:pt x="4730" y="6470"/>
                  </a:cubicBezTo>
                  <a:cubicBezTo>
                    <a:pt x="4800" y="6470"/>
                    <a:pt x="4869" y="6437"/>
                    <a:pt x="4912" y="6377"/>
                  </a:cubicBezTo>
                  <a:lnTo>
                    <a:pt x="5214" y="5951"/>
                  </a:lnTo>
                  <a:cubicBezTo>
                    <a:pt x="5347" y="6003"/>
                    <a:pt x="5487" y="6030"/>
                    <a:pt x="5628" y="6030"/>
                  </a:cubicBezTo>
                  <a:cubicBezTo>
                    <a:pt x="5683" y="6030"/>
                    <a:pt x="5738" y="6026"/>
                    <a:pt x="5793" y="6018"/>
                  </a:cubicBezTo>
                  <a:cubicBezTo>
                    <a:pt x="6368" y="5917"/>
                    <a:pt x="6748" y="5364"/>
                    <a:pt x="6636" y="4794"/>
                  </a:cubicBezTo>
                  <a:cubicBezTo>
                    <a:pt x="7454" y="4673"/>
                    <a:pt x="7811" y="3689"/>
                    <a:pt x="7258" y="3073"/>
                  </a:cubicBezTo>
                  <a:lnTo>
                    <a:pt x="7546" y="2670"/>
                  </a:lnTo>
                  <a:lnTo>
                    <a:pt x="8473" y="2670"/>
                  </a:lnTo>
                  <a:lnTo>
                    <a:pt x="8473" y="2667"/>
                  </a:lnTo>
                  <a:close/>
                  <a:moveTo>
                    <a:pt x="8690" y="0"/>
                  </a:moveTo>
                  <a:cubicBezTo>
                    <a:pt x="8517" y="0"/>
                    <a:pt x="8346" y="66"/>
                    <a:pt x="8217" y="194"/>
                  </a:cubicBezTo>
                  <a:cubicBezTo>
                    <a:pt x="7989" y="424"/>
                    <a:pt x="7957" y="787"/>
                    <a:pt x="8145" y="1052"/>
                  </a:cubicBezTo>
                  <a:lnTo>
                    <a:pt x="7860" y="1452"/>
                  </a:lnTo>
                  <a:lnTo>
                    <a:pt x="1028" y="1452"/>
                  </a:lnTo>
                  <a:cubicBezTo>
                    <a:pt x="378" y="1452"/>
                    <a:pt x="1" y="2186"/>
                    <a:pt x="378" y="2716"/>
                  </a:cubicBezTo>
                  <a:lnTo>
                    <a:pt x="1688" y="4561"/>
                  </a:lnTo>
                  <a:cubicBezTo>
                    <a:pt x="1732" y="4623"/>
                    <a:pt x="1801" y="4655"/>
                    <a:pt x="1871" y="4655"/>
                  </a:cubicBezTo>
                  <a:cubicBezTo>
                    <a:pt x="1915" y="4655"/>
                    <a:pt x="1959" y="4642"/>
                    <a:pt x="1998" y="4616"/>
                  </a:cubicBezTo>
                  <a:cubicBezTo>
                    <a:pt x="2099" y="4544"/>
                    <a:pt x="2122" y="4405"/>
                    <a:pt x="2050" y="4305"/>
                  </a:cubicBezTo>
                  <a:lnTo>
                    <a:pt x="740" y="2459"/>
                  </a:lnTo>
                  <a:cubicBezTo>
                    <a:pt x="571" y="2223"/>
                    <a:pt x="740" y="1895"/>
                    <a:pt x="1028" y="1895"/>
                  </a:cubicBezTo>
                  <a:lnTo>
                    <a:pt x="7546" y="1895"/>
                  </a:lnTo>
                  <a:lnTo>
                    <a:pt x="7313" y="2223"/>
                  </a:lnTo>
                  <a:lnTo>
                    <a:pt x="2036" y="2223"/>
                  </a:lnTo>
                  <a:cubicBezTo>
                    <a:pt x="1593" y="2223"/>
                    <a:pt x="1333" y="2721"/>
                    <a:pt x="1590" y="3081"/>
                  </a:cubicBezTo>
                  <a:lnTo>
                    <a:pt x="4808" y="7612"/>
                  </a:lnTo>
                  <a:cubicBezTo>
                    <a:pt x="4917" y="7765"/>
                    <a:pt x="5085" y="7841"/>
                    <a:pt x="5253" y="7841"/>
                  </a:cubicBezTo>
                  <a:cubicBezTo>
                    <a:pt x="5421" y="7841"/>
                    <a:pt x="5588" y="7765"/>
                    <a:pt x="5698" y="7612"/>
                  </a:cubicBezTo>
                  <a:lnTo>
                    <a:pt x="8916" y="3081"/>
                  </a:lnTo>
                  <a:cubicBezTo>
                    <a:pt x="9172" y="2721"/>
                    <a:pt x="8913" y="2223"/>
                    <a:pt x="8473" y="2223"/>
                  </a:cubicBezTo>
                  <a:lnTo>
                    <a:pt x="7860" y="2223"/>
                  </a:lnTo>
                  <a:lnTo>
                    <a:pt x="8090" y="1895"/>
                  </a:lnTo>
                  <a:lnTo>
                    <a:pt x="9483" y="1895"/>
                  </a:lnTo>
                  <a:cubicBezTo>
                    <a:pt x="9774" y="1895"/>
                    <a:pt x="9941" y="2223"/>
                    <a:pt x="9774" y="2459"/>
                  </a:cubicBezTo>
                  <a:lnTo>
                    <a:pt x="5548" y="8407"/>
                  </a:lnTo>
                  <a:cubicBezTo>
                    <a:pt x="5476" y="8508"/>
                    <a:pt x="5366" y="8558"/>
                    <a:pt x="5256" y="8558"/>
                  </a:cubicBezTo>
                  <a:cubicBezTo>
                    <a:pt x="5146" y="8558"/>
                    <a:pt x="5037" y="8508"/>
                    <a:pt x="4966" y="8407"/>
                  </a:cubicBezTo>
                  <a:lnTo>
                    <a:pt x="2439" y="4852"/>
                  </a:lnTo>
                  <a:cubicBezTo>
                    <a:pt x="2395" y="4790"/>
                    <a:pt x="2327" y="4758"/>
                    <a:pt x="2258" y="4758"/>
                  </a:cubicBezTo>
                  <a:cubicBezTo>
                    <a:pt x="2213" y="4758"/>
                    <a:pt x="2168" y="4772"/>
                    <a:pt x="2128" y="4800"/>
                  </a:cubicBezTo>
                  <a:cubicBezTo>
                    <a:pt x="2030" y="4869"/>
                    <a:pt x="2004" y="5007"/>
                    <a:pt x="2076" y="5108"/>
                  </a:cubicBezTo>
                  <a:cubicBezTo>
                    <a:pt x="2076" y="5108"/>
                    <a:pt x="4624" y="8692"/>
                    <a:pt x="4630" y="8701"/>
                  </a:cubicBezTo>
                  <a:lnTo>
                    <a:pt x="4630" y="12780"/>
                  </a:lnTo>
                  <a:cubicBezTo>
                    <a:pt x="4621" y="12947"/>
                    <a:pt x="4575" y="13111"/>
                    <a:pt x="4500" y="13258"/>
                  </a:cubicBezTo>
                  <a:cubicBezTo>
                    <a:pt x="4345" y="13548"/>
                    <a:pt x="4083" y="13689"/>
                    <a:pt x="3703" y="13689"/>
                  </a:cubicBezTo>
                  <a:lnTo>
                    <a:pt x="3412" y="13689"/>
                  </a:lnTo>
                  <a:cubicBezTo>
                    <a:pt x="3107" y="13692"/>
                    <a:pt x="2862" y="13937"/>
                    <a:pt x="2862" y="14239"/>
                  </a:cubicBezTo>
                  <a:lnTo>
                    <a:pt x="2862" y="14435"/>
                  </a:lnTo>
                  <a:cubicBezTo>
                    <a:pt x="2862" y="14737"/>
                    <a:pt x="3107" y="14985"/>
                    <a:pt x="3412" y="14985"/>
                  </a:cubicBezTo>
                  <a:lnTo>
                    <a:pt x="7102" y="14985"/>
                  </a:lnTo>
                  <a:cubicBezTo>
                    <a:pt x="7405" y="14985"/>
                    <a:pt x="7649" y="14737"/>
                    <a:pt x="7649" y="14435"/>
                  </a:cubicBezTo>
                  <a:lnTo>
                    <a:pt x="7649" y="14239"/>
                  </a:lnTo>
                  <a:cubicBezTo>
                    <a:pt x="7649" y="13937"/>
                    <a:pt x="7405" y="13692"/>
                    <a:pt x="7102" y="13692"/>
                  </a:cubicBezTo>
                  <a:lnTo>
                    <a:pt x="6815" y="13692"/>
                  </a:lnTo>
                  <a:cubicBezTo>
                    <a:pt x="5954" y="13692"/>
                    <a:pt x="5890" y="12947"/>
                    <a:pt x="5885" y="12788"/>
                  </a:cubicBezTo>
                  <a:lnTo>
                    <a:pt x="5885" y="9420"/>
                  </a:lnTo>
                  <a:cubicBezTo>
                    <a:pt x="5885" y="9299"/>
                    <a:pt x="5787" y="9199"/>
                    <a:pt x="5663" y="9199"/>
                  </a:cubicBezTo>
                  <a:cubicBezTo>
                    <a:pt x="5539" y="9199"/>
                    <a:pt x="5441" y="9299"/>
                    <a:pt x="5441" y="9420"/>
                  </a:cubicBezTo>
                  <a:lnTo>
                    <a:pt x="5441" y="12797"/>
                  </a:lnTo>
                  <a:cubicBezTo>
                    <a:pt x="5453" y="13295"/>
                    <a:pt x="5752" y="14136"/>
                    <a:pt x="6815" y="14136"/>
                  </a:cubicBezTo>
                  <a:lnTo>
                    <a:pt x="7102" y="14136"/>
                  </a:lnTo>
                  <a:cubicBezTo>
                    <a:pt x="7157" y="14138"/>
                    <a:pt x="7203" y="14184"/>
                    <a:pt x="7206" y="14239"/>
                  </a:cubicBezTo>
                  <a:lnTo>
                    <a:pt x="7206" y="14435"/>
                  </a:lnTo>
                  <a:cubicBezTo>
                    <a:pt x="7203" y="14493"/>
                    <a:pt x="7157" y="14539"/>
                    <a:pt x="7102" y="14539"/>
                  </a:cubicBezTo>
                  <a:lnTo>
                    <a:pt x="3412" y="14539"/>
                  </a:lnTo>
                  <a:cubicBezTo>
                    <a:pt x="3354" y="14539"/>
                    <a:pt x="3308" y="14493"/>
                    <a:pt x="3308" y="14435"/>
                  </a:cubicBezTo>
                  <a:lnTo>
                    <a:pt x="3308" y="14239"/>
                  </a:lnTo>
                  <a:cubicBezTo>
                    <a:pt x="3308" y="14182"/>
                    <a:pt x="3354" y="14136"/>
                    <a:pt x="3412" y="14136"/>
                  </a:cubicBezTo>
                  <a:lnTo>
                    <a:pt x="3703" y="14136"/>
                  </a:lnTo>
                  <a:cubicBezTo>
                    <a:pt x="4402" y="14136"/>
                    <a:pt x="4742" y="13764"/>
                    <a:pt x="4903" y="13450"/>
                  </a:cubicBezTo>
                  <a:cubicBezTo>
                    <a:pt x="5007" y="13243"/>
                    <a:pt x="5064" y="13016"/>
                    <a:pt x="5076" y="12783"/>
                  </a:cubicBezTo>
                  <a:lnTo>
                    <a:pt x="5076" y="8983"/>
                  </a:lnTo>
                  <a:cubicBezTo>
                    <a:pt x="5136" y="8997"/>
                    <a:pt x="5197" y="9004"/>
                    <a:pt x="5258" y="9004"/>
                  </a:cubicBezTo>
                  <a:cubicBezTo>
                    <a:pt x="5513" y="9004"/>
                    <a:pt x="5757" y="8880"/>
                    <a:pt x="5911" y="8666"/>
                  </a:cubicBezTo>
                  <a:lnTo>
                    <a:pt x="10137" y="2716"/>
                  </a:lnTo>
                  <a:cubicBezTo>
                    <a:pt x="10514" y="2186"/>
                    <a:pt x="10134" y="1452"/>
                    <a:pt x="9483" y="1452"/>
                  </a:cubicBezTo>
                  <a:lnTo>
                    <a:pt x="8407" y="1452"/>
                  </a:lnTo>
                  <a:lnTo>
                    <a:pt x="8507" y="1308"/>
                  </a:lnTo>
                  <a:cubicBezTo>
                    <a:pt x="8567" y="1324"/>
                    <a:pt x="8627" y="1332"/>
                    <a:pt x="8686" y="1332"/>
                  </a:cubicBezTo>
                  <a:cubicBezTo>
                    <a:pt x="8939" y="1332"/>
                    <a:pt x="9176" y="1189"/>
                    <a:pt x="9290" y="954"/>
                  </a:cubicBezTo>
                  <a:cubicBezTo>
                    <a:pt x="9428" y="660"/>
                    <a:pt x="9336" y="309"/>
                    <a:pt x="9074" y="122"/>
                  </a:cubicBezTo>
                  <a:cubicBezTo>
                    <a:pt x="8958" y="40"/>
                    <a:pt x="8824" y="0"/>
                    <a:pt x="8690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10800000">
            <a:off x="3609888" y="1585501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609888" y="2850254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3"/>
          <p:cNvCxnSpPr/>
          <p:nvPr/>
        </p:nvCxnSpPr>
        <p:spPr>
          <a:xfrm rot="10800000">
            <a:off x="3609888" y="4165164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l="27517" r="3134"/>
          <a:stretch/>
        </p:blipFill>
        <p:spPr>
          <a:xfrm>
            <a:off x="-1" y="1738408"/>
            <a:ext cx="2604477" cy="281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AC8D0-5B52-4FB5-90AC-6478B857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56" y="272865"/>
            <a:ext cx="3523217" cy="2501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B44714-580D-4566-8440-DE66D09D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202" y="3193354"/>
            <a:ext cx="2504544" cy="1610437"/>
          </a:xfrm>
          <a:prstGeom prst="rect">
            <a:avLst/>
          </a:prstGeom>
        </p:spPr>
      </p:pic>
      <p:grpSp>
        <p:nvGrpSpPr>
          <p:cNvPr id="37" name="Google Shape;970;p51">
            <a:extLst>
              <a:ext uri="{FF2B5EF4-FFF2-40B4-BE49-F238E27FC236}">
                <a16:creationId xmlns:a16="http://schemas.microsoft.com/office/drawing/2014/main" id="{505A52C6-8B7F-4B87-ACA8-BAA930BFA3F7}"/>
              </a:ext>
            </a:extLst>
          </p:cNvPr>
          <p:cNvGrpSpPr/>
          <p:nvPr/>
        </p:nvGrpSpPr>
        <p:grpSpPr>
          <a:xfrm rot="5400000">
            <a:off x="7142205" y="2890391"/>
            <a:ext cx="211613" cy="206153"/>
            <a:chOff x="4791775" y="1877500"/>
            <a:chExt cx="66725" cy="36975"/>
          </a:xfrm>
        </p:grpSpPr>
        <p:sp>
          <p:nvSpPr>
            <p:cNvPr id="38" name="Google Shape;971;p51">
              <a:extLst>
                <a:ext uri="{FF2B5EF4-FFF2-40B4-BE49-F238E27FC236}">
                  <a16:creationId xmlns:a16="http://schemas.microsoft.com/office/drawing/2014/main" id="{B38CD391-371E-4601-A123-BDDA79820AD6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2;p51">
              <a:extLst>
                <a:ext uri="{FF2B5EF4-FFF2-40B4-BE49-F238E27FC236}">
                  <a16:creationId xmlns:a16="http://schemas.microsoft.com/office/drawing/2014/main" id="{36F56CC0-F67F-4932-9296-B39CA95DD922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046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EXPLOSION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CATEGORIES &amp; ATTRIBUTES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573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132" name="Google Shape;371;p36">
            <a:extLst>
              <a:ext uri="{FF2B5EF4-FFF2-40B4-BE49-F238E27FC236}">
                <a16:creationId xmlns:a16="http://schemas.microsoft.com/office/drawing/2014/main" id="{EECB422A-ADDA-4775-8C0B-29560FED7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23199" y="2041289"/>
            <a:ext cx="4346979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>
                <a:solidFill>
                  <a:srgbClr val="2F2F2F"/>
                </a:solidFill>
              </a:rPr>
              <a:t>TORONTO DATAFRAME</a:t>
            </a:r>
            <a:endParaRPr sz="2400" dirty="0">
              <a:solidFill>
                <a:srgbClr val="2F2F2F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2A2E09-0008-4B50-B3F5-B5621B21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6" t="36650" r="31599" b="33616"/>
          <a:stretch/>
        </p:blipFill>
        <p:spPr>
          <a:xfrm>
            <a:off x="2733915" y="2764921"/>
            <a:ext cx="3932792" cy="1891205"/>
          </a:xfrm>
          <a:prstGeom prst="rect">
            <a:avLst/>
          </a:prstGeom>
        </p:spPr>
      </p:pic>
      <p:grpSp>
        <p:nvGrpSpPr>
          <p:cNvPr id="39" name="Google Shape;468;p41">
            <a:extLst>
              <a:ext uri="{FF2B5EF4-FFF2-40B4-BE49-F238E27FC236}">
                <a16:creationId xmlns:a16="http://schemas.microsoft.com/office/drawing/2014/main" id="{2DF7D5A5-CA6B-4BAB-A83B-B92C2FFB71FA}"/>
              </a:ext>
            </a:extLst>
          </p:cNvPr>
          <p:cNvGrpSpPr/>
          <p:nvPr/>
        </p:nvGrpSpPr>
        <p:grpSpPr>
          <a:xfrm>
            <a:off x="297449" y="2571750"/>
            <a:ext cx="2251500" cy="2251450"/>
            <a:chOff x="720000" y="1989475"/>
            <a:chExt cx="2649300" cy="2649300"/>
          </a:xfrm>
        </p:grpSpPr>
        <p:sp>
          <p:nvSpPr>
            <p:cNvPr id="40" name="Google Shape;469;p41">
              <a:extLst>
                <a:ext uri="{FF2B5EF4-FFF2-40B4-BE49-F238E27FC236}">
                  <a16:creationId xmlns:a16="http://schemas.microsoft.com/office/drawing/2014/main" id="{0F17B00F-3FF7-4046-85A1-6BBAF289CFC5}"/>
                </a:ext>
              </a:extLst>
            </p:cNvPr>
            <p:cNvSpPr/>
            <p:nvPr/>
          </p:nvSpPr>
          <p:spPr>
            <a:xfrm>
              <a:off x="720000" y="1989475"/>
              <a:ext cx="2649300" cy="26493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0;p41">
              <a:extLst>
                <a:ext uri="{FF2B5EF4-FFF2-40B4-BE49-F238E27FC236}">
                  <a16:creationId xmlns:a16="http://schemas.microsoft.com/office/drawing/2014/main" id="{39928AE3-1A9C-4574-BF0D-E1AA7B601D03}"/>
                </a:ext>
              </a:extLst>
            </p:cNvPr>
            <p:cNvSpPr/>
            <p:nvPr/>
          </p:nvSpPr>
          <p:spPr>
            <a:xfrm>
              <a:off x="1042800" y="2312275"/>
              <a:ext cx="2003700" cy="20037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1;p41">
            <a:extLst>
              <a:ext uri="{FF2B5EF4-FFF2-40B4-BE49-F238E27FC236}">
                <a16:creationId xmlns:a16="http://schemas.microsoft.com/office/drawing/2014/main" id="{416A7A0D-693F-47B8-AAF7-44137F14D2EF}"/>
              </a:ext>
            </a:extLst>
          </p:cNvPr>
          <p:cNvSpPr/>
          <p:nvPr/>
        </p:nvSpPr>
        <p:spPr>
          <a:xfrm rot="-5400000">
            <a:off x="464545" y="2764900"/>
            <a:ext cx="1891208" cy="1891250"/>
          </a:xfrm>
          <a:prstGeom prst="blockArc">
            <a:avLst>
              <a:gd name="adj1" fmla="val 3783848"/>
              <a:gd name="adj2" fmla="val 21576084"/>
              <a:gd name="adj3" fmla="val 7543"/>
            </a:avLst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72;p41">
            <a:extLst>
              <a:ext uri="{FF2B5EF4-FFF2-40B4-BE49-F238E27FC236}">
                <a16:creationId xmlns:a16="http://schemas.microsoft.com/office/drawing/2014/main" id="{695729D7-7AB3-464C-BA38-351D0E4392B9}"/>
              </a:ext>
            </a:extLst>
          </p:cNvPr>
          <p:cNvSpPr txBox="1">
            <a:spLocks/>
          </p:cNvSpPr>
          <p:nvPr/>
        </p:nvSpPr>
        <p:spPr>
          <a:xfrm>
            <a:off x="756746" y="3239250"/>
            <a:ext cx="1313792" cy="83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2400" dirty="0">
                <a:solidFill>
                  <a:srgbClr val="434343"/>
                </a:solidFill>
              </a:rPr>
              <a:t>Business</a:t>
            </a:r>
            <a:endParaRPr lang="en" sz="2400" dirty="0">
              <a:solidFill>
                <a:srgbClr val="434343"/>
              </a:solidFill>
            </a:endParaRPr>
          </a:p>
        </p:txBody>
      </p:sp>
      <p:sp>
        <p:nvSpPr>
          <p:cNvPr id="44" name="Google Shape;389;p38">
            <a:extLst>
              <a:ext uri="{FF2B5EF4-FFF2-40B4-BE49-F238E27FC236}">
                <a16:creationId xmlns:a16="http://schemas.microsoft.com/office/drawing/2014/main" id="{D134DBBE-7381-4634-BE6D-1872274C8DFA}"/>
              </a:ext>
            </a:extLst>
          </p:cNvPr>
          <p:cNvSpPr/>
          <p:nvPr/>
        </p:nvSpPr>
        <p:spPr>
          <a:xfrm>
            <a:off x="23637" y="264666"/>
            <a:ext cx="2167016" cy="169729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72;p36">
            <a:extLst>
              <a:ext uri="{FF2B5EF4-FFF2-40B4-BE49-F238E27FC236}">
                <a16:creationId xmlns:a16="http://schemas.microsoft.com/office/drawing/2014/main" id="{D4016364-0DD3-4FFA-A991-FB524150B5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27709" y="2571751"/>
            <a:ext cx="2118842" cy="225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400" dirty="0"/>
              <a:t>Numerical index ‘nb_id’</a:t>
            </a:r>
            <a:r>
              <a:rPr lang="en-SG" sz="1400" b="1" dirty="0"/>
              <a:t> </a:t>
            </a:r>
            <a:r>
              <a:rPr lang="en-SG" sz="1400" dirty="0"/>
              <a:t>given for every business_id for ease of recognition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400" dirty="0"/>
              <a:t>‘description’ column created to combine categories and attributes </a:t>
            </a:r>
          </a:p>
        </p:txBody>
      </p:sp>
    </p:spTree>
    <p:extLst>
      <p:ext uri="{BB962C8B-B14F-4D97-AF65-F5344CB8AC3E}">
        <p14:creationId xmlns:p14="http://schemas.microsoft.com/office/powerpoint/2010/main" val="254139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132" name="Google Shape;371;p36">
            <a:extLst>
              <a:ext uri="{FF2B5EF4-FFF2-40B4-BE49-F238E27FC236}">
                <a16:creationId xmlns:a16="http://schemas.microsoft.com/office/drawing/2014/main" id="{EECB422A-ADDA-4775-8C0B-29560FED7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23199" y="2041289"/>
            <a:ext cx="4346979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>
                <a:solidFill>
                  <a:srgbClr val="2F2F2F"/>
                </a:solidFill>
              </a:rPr>
              <a:t>TORONTO DATAFRAME</a:t>
            </a:r>
            <a:endParaRPr sz="2400" dirty="0">
              <a:solidFill>
                <a:srgbClr val="2F2F2F"/>
              </a:solidFill>
            </a:endParaRPr>
          </a:p>
        </p:txBody>
      </p:sp>
      <p:grpSp>
        <p:nvGrpSpPr>
          <p:cNvPr id="39" name="Google Shape;468;p41">
            <a:extLst>
              <a:ext uri="{FF2B5EF4-FFF2-40B4-BE49-F238E27FC236}">
                <a16:creationId xmlns:a16="http://schemas.microsoft.com/office/drawing/2014/main" id="{2DF7D5A5-CA6B-4BAB-A83B-B92C2FFB71FA}"/>
              </a:ext>
            </a:extLst>
          </p:cNvPr>
          <p:cNvGrpSpPr/>
          <p:nvPr/>
        </p:nvGrpSpPr>
        <p:grpSpPr>
          <a:xfrm>
            <a:off x="297449" y="2571750"/>
            <a:ext cx="2251500" cy="2251450"/>
            <a:chOff x="720000" y="1989475"/>
            <a:chExt cx="2649300" cy="2649300"/>
          </a:xfrm>
        </p:grpSpPr>
        <p:sp>
          <p:nvSpPr>
            <p:cNvPr id="40" name="Google Shape;469;p41">
              <a:extLst>
                <a:ext uri="{FF2B5EF4-FFF2-40B4-BE49-F238E27FC236}">
                  <a16:creationId xmlns:a16="http://schemas.microsoft.com/office/drawing/2014/main" id="{0F17B00F-3FF7-4046-85A1-6BBAF289CFC5}"/>
                </a:ext>
              </a:extLst>
            </p:cNvPr>
            <p:cNvSpPr/>
            <p:nvPr/>
          </p:nvSpPr>
          <p:spPr>
            <a:xfrm>
              <a:off x="720000" y="1989475"/>
              <a:ext cx="2649300" cy="26493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0;p41">
              <a:extLst>
                <a:ext uri="{FF2B5EF4-FFF2-40B4-BE49-F238E27FC236}">
                  <a16:creationId xmlns:a16="http://schemas.microsoft.com/office/drawing/2014/main" id="{39928AE3-1A9C-4574-BF0D-E1AA7B601D03}"/>
                </a:ext>
              </a:extLst>
            </p:cNvPr>
            <p:cNvSpPr/>
            <p:nvPr/>
          </p:nvSpPr>
          <p:spPr>
            <a:xfrm>
              <a:off x="1042800" y="2312275"/>
              <a:ext cx="2003700" cy="20037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1;p41">
            <a:extLst>
              <a:ext uri="{FF2B5EF4-FFF2-40B4-BE49-F238E27FC236}">
                <a16:creationId xmlns:a16="http://schemas.microsoft.com/office/drawing/2014/main" id="{416A7A0D-693F-47B8-AAF7-44137F14D2EF}"/>
              </a:ext>
            </a:extLst>
          </p:cNvPr>
          <p:cNvSpPr/>
          <p:nvPr/>
        </p:nvSpPr>
        <p:spPr>
          <a:xfrm rot="19635898">
            <a:off x="464545" y="2764900"/>
            <a:ext cx="1891208" cy="1891250"/>
          </a:xfrm>
          <a:prstGeom prst="blockArc">
            <a:avLst>
              <a:gd name="adj1" fmla="val 3783848"/>
              <a:gd name="adj2" fmla="val 21576084"/>
              <a:gd name="adj3" fmla="val 7543"/>
            </a:avLst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72;p41">
            <a:extLst>
              <a:ext uri="{FF2B5EF4-FFF2-40B4-BE49-F238E27FC236}">
                <a16:creationId xmlns:a16="http://schemas.microsoft.com/office/drawing/2014/main" id="{695729D7-7AB3-464C-BA38-351D0E4392B9}"/>
              </a:ext>
            </a:extLst>
          </p:cNvPr>
          <p:cNvSpPr txBox="1">
            <a:spLocks/>
          </p:cNvSpPr>
          <p:nvPr/>
        </p:nvSpPr>
        <p:spPr>
          <a:xfrm>
            <a:off x="756746" y="3239250"/>
            <a:ext cx="1313792" cy="83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2000" dirty="0">
                <a:solidFill>
                  <a:srgbClr val="434343"/>
                </a:solidFill>
              </a:rPr>
              <a:t>Categories</a:t>
            </a:r>
            <a:endParaRPr lang="en" sz="2000" dirty="0">
              <a:solidFill>
                <a:srgbClr val="434343"/>
              </a:solidFill>
            </a:endParaRPr>
          </a:p>
        </p:txBody>
      </p:sp>
      <p:sp>
        <p:nvSpPr>
          <p:cNvPr id="44" name="Google Shape;389;p38">
            <a:extLst>
              <a:ext uri="{FF2B5EF4-FFF2-40B4-BE49-F238E27FC236}">
                <a16:creationId xmlns:a16="http://schemas.microsoft.com/office/drawing/2014/main" id="{D134DBBE-7381-4634-BE6D-1872274C8DFA}"/>
              </a:ext>
            </a:extLst>
          </p:cNvPr>
          <p:cNvSpPr/>
          <p:nvPr/>
        </p:nvSpPr>
        <p:spPr>
          <a:xfrm>
            <a:off x="2190653" y="264666"/>
            <a:ext cx="770596" cy="169729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748766-AB9E-446E-A4B8-8701727F0915}"/>
              </a:ext>
            </a:extLst>
          </p:cNvPr>
          <p:cNvGrpSpPr/>
          <p:nvPr/>
        </p:nvGrpSpPr>
        <p:grpSpPr>
          <a:xfrm>
            <a:off x="3729887" y="2708790"/>
            <a:ext cx="1676540" cy="1968718"/>
            <a:chOff x="3152138" y="2711074"/>
            <a:chExt cx="812675" cy="10021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CF8354-64FE-44D5-BDCA-DBB7D186D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133" t="36650" r="23770" b="33376"/>
            <a:stretch/>
          </p:blipFill>
          <p:spPr>
            <a:xfrm>
              <a:off x="3152138" y="2711075"/>
              <a:ext cx="442305" cy="10021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488F61-1D38-4A9E-918B-B99A29B60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692" t="30632" r="61528" b="39394"/>
            <a:stretch/>
          </p:blipFill>
          <p:spPr>
            <a:xfrm>
              <a:off x="3594443" y="2711074"/>
              <a:ext cx="370370" cy="1002119"/>
            </a:xfrm>
            <a:prstGeom prst="rect">
              <a:avLst/>
            </a:prstGeom>
          </p:spPr>
        </p:pic>
      </p:grpSp>
      <p:sp>
        <p:nvSpPr>
          <p:cNvPr id="22" name="Google Shape;372;p36">
            <a:extLst>
              <a:ext uri="{FF2B5EF4-FFF2-40B4-BE49-F238E27FC236}">
                <a16:creationId xmlns:a16="http://schemas.microsoft.com/office/drawing/2014/main" id="{3DEFCECE-9639-49F6-9C6D-500F4F395A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27709" y="2571751"/>
            <a:ext cx="2118842" cy="225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400" dirty="0"/>
              <a:t>Categories column expanded to create separate ‘cuisine’, ‘food’ and ‘restaurant’ columns</a:t>
            </a:r>
          </a:p>
        </p:txBody>
      </p:sp>
    </p:spTree>
    <p:extLst>
      <p:ext uri="{BB962C8B-B14F-4D97-AF65-F5344CB8AC3E}">
        <p14:creationId xmlns:p14="http://schemas.microsoft.com/office/powerpoint/2010/main" val="116992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132" name="Google Shape;371;p36">
            <a:extLst>
              <a:ext uri="{FF2B5EF4-FFF2-40B4-BE49-F238E27FC236}">
                <a16:creationId xmlns:a16="http://schemas.microsoft.com/office/drawing/2014/main" id="{EECB422A-ADDA-4775-8C0B-29560FED7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23199" y="2041289"/>
            <a:ext cx="4346979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>
                <a:solidFill>
                  <a:srgbClr val="2F2F2F"/>
                </a:solidFill>
              </a:rPr>
              <a:t>TORONTO DATAFRAME</a:t>
            </a:r>
            <a:endParaRPr sz="2400" dirty="0">
              <a:solidFill>
                <a:srgbClr val="2F2F2F"/>
              </a:solidFill>
            </a:endParaRPr>
          </a:p>
        </p:txBody>
      </p:sp>
      <p:grpSp>
        <p:nvGrpSpPr>
          <p:cNvPr id="39" name="Google Shape;468;p41">
            <a:extLst>
              <a:ext uri="{FF2B5EF4-FFF2-40B4-BE49-F238E27FC236}">
                <a16:creationId xmlns:a16="http://schemas.microsoft.com/office/drawing/2014/main" id="{2DF7D5A5-CA6B-4BAB-A83B-B92C2FFB71FA}"/>
              </a:ext>
            </a:extLst>
          </p:cNvPr>
          <p:cNvGrpSpPr/>
          <p:nvPr/>
        </p:nvGrpSpPr>
        <p:grpSpPr>
          <a:xfrm>
            <a:off x="297449" y="2571750"/>
            <a:ext cx="2251500" cy="2251450"/>
            <a:chOff x="720000" y="1989475"/>
            <a:chExt cx="2649300" cy="2649300"/>
          </a:xfrm>
        </p:grpSpPr>
        <p:sp>
          <p:nvSpPr>
            <p:cNvPr id="40" name="Google Shape;469;p41">
              <a:extLst>
                <a:ext uri="{FF2B5EF4-FFF2-40B4-BE49-F238E27FC236}">
                  <a16:creationId xmlns:a16="http://schemas.microsoft.com/office/drawing/2014/main" id="{0F17B00F-3FF7-4046-85A1-6BBAF289CFC5}"/>
                </a:ext>
              </a:extLst>
            </p:cNvPr>
            <p:cNvSpPr/>
            <p:nvPr/>
          </p:nvSpPr>
          <p:spPr>
            <a:xfrm>
              <a:off x="720000" y="1989475"/>
              <a:ext cx="2649300" cy="26493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0;p41">
              <a:extLst>
                <a:ext uri="{FF2B5EF4-FFF2-40B4-BE49-F238E27FC236}">
                  <a16:creationId xmlns:a16="http://schemas.microsoft.com/office/drawing/2014/main" id="{39928AE3-1A9C-4574-BF0D-E1AA7B601D03}"/>
                </a:ext>
              </a:extLst>
            </p:cNvPr>
            <p:cNvSpPr/>
            <p:nvPr/>
          </p:nvSpPr>
          <p:spPr>
            <a:xfrm>
              <a:off x="1042800" y="2312275"/>
              <a:ext cx="2003700" cy="20037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1;p41">
            <a:extLst>
              <a:ext uri="{FF2B5EF4-FFF2-40B4-BE49-F238E27FC236}">
                <a16:creationId xmlns:a16="http://schemas.microsoft.com/office/drawing/2014/main" id="{416A7A0D-693F-47B8-AAF7-44137F14D2EF}"/>
              </a:ext>
            </a:extLst>
          </p:cNvPr>
          <p:cNvSpPr/>
          <p:nvPr/>
        </p:nvSpPr>
        <p:spPr>
          <a:xfrm rot="1633761">
            <a:off x="464545" y="2764900"/>
            <a:ext cx="1891208" cy="1891250"/>
          </a:xfrm>
          <a:prstGeom prst="blockArc">
            <a:avLst>
              <a:gd name="adj1" fmla="val 3783848"/>
              <a:gd name="adj2" fmla="val 21576084"/>
              <a:gd name="adj3" fmla="val 7543"/>
            </a:avLst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72;p41">
            <a:extLst>
              <a:ext uri="{FF2B5EF4-FFF2-40B4-BE49-F238E27FC236}">
                <a16:creationId xmlns:a16="http://schemas.microsoft.com/office/drawing/2014/main" id="{695729D7-7AB3-464C-BA38-351D0E4392B9}"/>
              </a:ext>
            </a:extLst>
          </p:cNvPr>
          <p:cNvSpPr txBox="1">
            <a:spLocks/>
          </p:cNvSpPr>
          <p:nvPr/>
        </p:nvSpPr>
        <p:spPr>
          <a:xfrm>
            <a:off x="756746" y="3239250"/>
            <a:ext cx="1313792" cy="83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2200" dirty="0">
                <a:solidFill>
                  <a:srgbClr val="434343"/>
                </a:solidFill>
              </a:rPr>
              <a:t>Attributes</a:t>
            </a:r>
            <a:endParaRPr lang="en" sz="2200" dirty="0">
              <a:solidFill>
                <a:srgbClr val="434343"/>
              </a:solidFill>
            </a:endParaRPr>
          </a:p>
        </p:txBody>
      </p:sp>
      <p:sp>
        <p:nvSpPr>
          <p:cNvPr id="44" name="Google Shape;389;p38">
            <a:extLst>
              <a:ext uri="{FF2B5EF4-FFF2-40B4-BE49-F238E27FC236}">
                <a16:creationId xmlns:a16="http://schemas.microsoft.com/office/drawing/2014/main" id="{D134DBBE-7381-4634-BE6D-1872274C8DFA}"/>
              </a:ext>
            </a:extLst>
          </p:cNvPr>
          <p:cNvSpPr/>
          <p:nvPr/>
        </p:nvSpPr>
        <p:spPr>
          <a:xfrm>
            <a:off x="2947182" y="264666"/>
            <a:ext cx="5008097" cy="169729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D33615-5B62-414A-A7B0-3C9126F0581D}"/>
              </a:ext>
            </a:extLst>
          </p:cNvPr>
          <p:cNvGrpSpPr/>
          <p:nvPr/>
        </p:nvGrpSpPr>
        <p:grpSpPr>
          <a:xfrm>
            <a:off x="2683638" y="2983369"/>
            <a:ext cx="4039364" cy="1451865"/>
            <a:chOff x="2823280" y="2945379"/>
            <a:chExt cx="3582624" cy="10287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8CAE36-7675-49ED-83B2-F150DE5CC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43" t="30633" r="25538" b="38832"/>
            <a:stretch/>
          </p:blipFill>
          <p:spPr>
            <a:xfrm>
              <a:off x="2823280" y="2953242"/>
              <a:ext cx="2016726" cy="10208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053A6BB-E680-4D5F-B569-CE5405231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92" t="30633" r="48384" b="38832"/>
            <a:stretch/>
          </p:blipFill>
          <p:spPr>
            <a:xfrm>
              <a:off x="5099079" y="2945379"/>
              <a:ext cx="1306825" cy="10208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30A1A1-AE2F-48F9-9130-C3F3A1A3B881}"/>
                </a:ext>
              </a:extLst>
            </p:cNvPr>
            <p:cNvSpPr txBox="1"/>
            <p:nvPr/>
          </p:nvSpPr>
          <p:spPr>
            <a:xfrm>
              <a:off x="4761338" y="3041584"/>
              <a:ext cx="4164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dirty="0"/>
                <a:t>....</a:t>
              </a:r>
            </a:p>
          </p:txBody>
        </p:sp>
      </p:grpSp>
      <p:sp>
        <p:nvSpPr>
          <p:cNvPr id="26" name="Google Shape;372;p36">
            <a:extLst>
              <a:ext uri="{FF2B5EF4-FFF2-40B4-BE49-F238E27FC236}">
                <a16:creationId xmlns:a16="http://schemas.microsoft.com/office/drawing/2014/main" id="{0F8C4E88-BC1E-4864-A8E5-75DCF2350A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27709" y="2571751"/>
            <a:ext cx="2118842" cy="225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400" dirty="0"/>
              <a:t>Attributes column expanded to create numerical attributes columns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400" dirty="0"/>
              <a:t>New ‘</a:t>
            </a:r>
            <a:r>
              <a:rPr lang="en-SG" sz="1400" dirty="0" err="1"/>
              <a:t>attri</a:t>
            </a:r>
            <a:r>
              <a:rPr lang="en-SG" sz="1400" dirty="0"/>
              <a:t>’ column created with only the attributes the business contains</a:t>
            </a:r>
          </a:p>
        </p:txBody>
      </p:sp>
    </p:spTree>
    <p:extLst>
      <p:ext uri="{BB962C8B-B14F-4D97-AF65-F5344CB8AC3E}">
        <p14:creationId xmlns:p14="http://schemas.microsoft.com/office/powerpoint/2010/main" val="417682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132" name="Google Shape;371;p36">
            <a:extLst>
              <a:ext uri="{FF2B5EF4-FFF2-40B4-BE49-F238E27FC236}">
                <a16:creationId xmlns:a16="http://schemas.microsoft.com/office/drawing/2014/main" id="{EECB422A-ADDA-4775-8C0B-29560FED7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23199" y="2041289"/>
            <a:ext cx="4346979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>
                <a:solidFill>
                  <a:srgbClr val="2F2F2F"/>
                </a:solidFill>
              </a:rPr>
              <a:t>TORONTO DATAFRAME</a:t>
            </a:r>
            <a:endParaRPr sz="2400" dirty="0">
              <a:solidFill>
                <a:srgbClr val="2F2F2F"/>
              </a:solidFill>
            </a:endParaRPr>
          </a:p>
        </p:txBody>
      </p:sp>
      <p:grpSp>
        <p:nvGrpSpPr>
          <p:cNvPr id="39" name="Google Shape;468;p41">
            <a:extLst>
              <a:ext uri="{FF2B5EF4-FFF2-40B4-BE49-F238E27FC236}">
                <a16:creationId xmlns:a16="http://schemas.microsoft.com/office/drawing/2014/main" id="{2DF7D5A5-CA6B-4BAB-A83B-B92C2FFB71FA}"/>
              </a:ext>
            </a:extLst>
          </p:cNvPr>
          <p:cNvGrpSpPr/>
          <p:nvPr/>
        </p:nvGrpSpPr>
        <p:grpSpPr>
          <a:xfrm>
            <a:off x="297449" y="2571750"/>
            <a:ext cx="2251500" cy="2251450"/>
            <a:chOff x="720000" y="1989475"/>
            <a:chExt cx="2649300" cy="2649300"/>
          </a:xfrm>
        </p:grpSpPr>
        <p:sp>
          <p:nvSpPr>
            <p:cNvPr id="40" name="Google Shape;469;p41">
              <a:extLst>
                <a:ext uri="{FF2B5EF4-FFF2-40B4-BE49-F238E27FC236}">
                  <a16:creationId xmlns:a16="http://schemas.microsoft.com/office/drawing/2014/main" id="{0F17B00F-3FF7-4046-85A1-6BBAF289CFC5}"/>
                </a:ext>
              </a:extLst>
            </p:cNvPr>
            <p:cNvSpPr/>
            <p:nvPr/>
          </p:nvSpPr>
          <p:spPr>
            <a:xfrm>
              <a:off x="720000" y="1989475"/>
              <a:ext cx="2649300" cy="26493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0;p41">
              <a:extLst>
                <a:ext uri="{FF2B5EF4-FFF2-40B4-BE49-F238E27FC236}">
                  <a16:creationId xmlns:a16="http://schemas.microsoft.com/office/drawing/2014/main" id="{39928AE3-1A9C-4574-BF0D-E1AA7B601D03}"/>
                </a:ext>
              </a:extLst>
            </p:cNvPr>
            <p:cNvSpPr/>
            <p:nvPr/>
          </p:nvSpPr>
          <p:spPr>
            <a:xfrm>
              <a:off x="1042800" y="2312275"/>
              <a:ext cx="2003700" cy="2003700"/>
            </a:xfrm>
            <a:prstGeom prst="ellipse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1;p41">
            <a:extLst>
              <a:ext uri="{FF2B5EF4-FFF2-40B4-BE49-F238E27FC236}">
                <a16:creationId xmlns:a16="http://schemas.microsoft.com/office/drawing/2014/main" id="{416A7A0D-693F-47B8-AAF7-44137F14D2EF}"/>
              </a:ext>
            </a:extLst>
          </p:cNvPr>
          <p:cNvSpPr/>
          <p:nvPr/>
        </p:nvSpPr>
        <p:spPr>
          <a:xfrm rot="5400000">
            <a:off x="464545" y="2764900"/>
            <a:ext cx="1891208" cy="1891250"/>
          </a:xfrm>
          <a:prstGeom prst="blockArc">
            <a:avLst>
              <a:gd name="adj1" fmla="val 3783848"/>
              <a:gd name="adj2" fmla="val 21576084"/>
              <a:gd name="adj3" fmla="val 7543"/>
            </a:avLst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72;p41">
            <a:extLst>
              <a:ext uri="{FF2B5EF4-FFF2-40B4-BE49-F238E27FC236}">
                <a16:creationId xmlns:a16="http://schemas.microsoft.com/office/drawing/2014/main" id="{695729D7-7AB3-464C-BA38-351D0E4392B9}"/>
              </a:ext>
            </a:extLst>
          </p:cNvPr>
          <p:cNvSpPr txBox="1">
            <a:spLocks/>
          </p:cNvSpPr>
          <p:nvPr/>
        </p:nvSpPr>
        <p:spPr>
          <a:xfrm>
            <a:off x="756746" y="3239250"/>
            <a:ext cx="1313792" cy="83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2200" dirty="0">
                <a:solidFill>
                  <a:srgbClr val="434343"/>
                </a:solidFill>
              </a:rPr>
              <a:t>Users + Reviews</a:t>
            </a:r>
            <a:endParaRPr lang="en" sz="2200" dirty="0">
              <a:solidFill>
                <a:srgbClr val="434343"/>
              </a:solidFill>
            </a:endParaRPr>
          </a:p>
        </p:txBody>
      </p:sp>
      <p:sp>
        <p:nvSpPr>
          <p:cNvPr id="44" name="Google Shape;389;p38">
            <a:extLst>
              <a:ext uri="{FF2B5EF4-FFF2-40B4-BE49-F238E27FC236}">
                <a16:creationId xmlns:a16="http://schemas.microsoft.com/office/drawing/2014/main" id="{D134DBBE-7381-4634-BE6D-1872274C8DFA}"/>
              </a:ext>
            </a:extLst>
          </p:cNvPr>
          <p:cNvSpPr/>
          <p:nvPr/>
        </p:nvSpPr>
        <p:spPr>
          <a:xfrm>
            <a:off x="7906043" y="264666"/>
            <a:ext cx="1237956" cy="169729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32DE0F-42D9-4B06-A136-0721FDA51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98" t="30769" r="21846" b="38748"/>
          <a:stretch/>
        </p:blipFill>
        <p:spPr>
          <a:xfrm>
            <a:off x="3732433" y="2751871"/>
            <a:ext cx="2421894" cy="1891208"/>
          </a:xfrm>
          <a:prstGeom prst="rect">
            <a:avLst/>
          </a:prstGeom>
        </p:spPr>
      </p:pic>
      <p:sp>
        <p:nvSpPr>
          <p:cNvPr id="32" name="Google Shape;372;p36">
            <a:extLst>
              <a:ext uri="{FF2B5EF4-FFF2-40B4-BE49-F238E27FC236}">
                <a16:creationId xmlns:a16="http://schemas.microsoft.com/office/drawing/2014/main" id="{B5A16A59-FE5F-4787-B7F4-A48FB738B6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27709" y="2571751"/>
            <a:ext cx="2118842" cy="225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Tx/>
              <a:buChar char="-"/>
            </a:pPr>
            <a:r>
              <a:rPr lang="en-SG" sz="1400" dirty="0"/>
              <a:t>Numerical index ‘</a:t>
            </a:r>
            <a:r>
              <a:rPr lang="en-SG" sz="1400" dirty="0" err="1"/>
              <a:t>u_id</a:t>
            </a:r>
            <a:r>
              <a:rPr lang="en-SG" sz="1400" dirty="0"/>
              <a:t>’</a:t>
            </a:r>
            <a:r>
              <a:rPr lang="en-SG" sz="1400" b="1" dirty="0"/>
              <a:t> </a:t>
            </a:r>
            <a:r>
              <a:rPr lang="en-SG" sz="1400" dirty="0"/>
              <a:t>given for every </a:t>
            </a:r>
            <a:r>
              <a:rPr lang="en-SG" sz="1400" dirty="0" err="1"/>
              <a:t>user_id</a:t>
            </a:r>
            <a:r>
              <a:rPr lang="en-SG" sz="1400" dirty="0"/>
              <a:t> for ease of recognition</a:t>
            </a:r>
          </a:p>
        </p:txBody>
      </p:sp>
    </p:spTree>
    <p:extLst>
      <p:ext uri="{BB962C8B-B14F-4D97-AF65-F5344CB8AC3E}">
        <p14:creationId xmlns:p14="http://schemas.microsoft.com/office/powerpoint/2010/main" val="5190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6380388" y="2492394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871088" y="249239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ctrTitle"/>
          </p:nvPr>
        </p:nvSpPr>
        <p:spPr>
          <a:xfrm>
            <a:off x="1337298" y="2041293"/>
            <a:ext cx="196008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2F2F2F"/>
                </a:solidFill>
              </a:rPr>
              <a:t>Attributes</a:t>
            </a:r>
            <a:endParaRPr sz="2000" dirty="0">
              <a:solidFill>
                <a:srgbClr val="2F2F2F"/>
              </a:solidFill>
            </a:endParaRPr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720000" y="2716179"/>
            <a:ext cx="3194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Attributes describe the features of the businesses</a:t>
            </a:r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5229310" y="2726691"/>
            <a:ext cx="3194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Categories describe the food available, the cuisine and the type of dining</a:t>
            </a:r>
            <a:endParaRPr sz="14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3"/>
          </p:nvPr>
        </p:nvSpPr>
        <p:spPr>
          <a:xfrm>
            <a:off x="5614450" y="2041293"/>
            <a:ext cx="24243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3C3B39"/>
                </a:solidFill>
              </a:rPr>
              <a:t>Categories</a:t>
            </a:r>
            <a:endParaRPr sz="2000" dirty="0">
              <a:solidFill>
                <a:srgbClr val="3C3B39"/>
              </a:solidFill>
            </a:endParaRPr>
          </a:p>
        </p:txBody>
      </p:sp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42" name="Google Shape;372;p36">
            <a:extLst>
              <a:ext uri="{FF2B5EF4-FFF2-40B4-BE49-F238E27FC236}">
                <a16:creationId xmlns:a16="http://schemas.microsoft.com/office/drawing/2014/main" id="{4F12B1C9-940B-4636-86B2-8EAEABC93CFD}"/>
              </a:ext>
            </a:extLst>
          </p:cNvPr>
          <p:cNvSpPr txBox="1">
            <a:spLocks/>
          </p:cNvSpPr>
          <p:nvPr/>
        </p:nvSpPr>
        <p:spPr>
          <a:xfrm>
            <a:off x="-120291" y="3241442"/>
            <a:ext cx="1755983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Extract all unique keys of dictionary</a:t>
            </a:r>
          </a:p>
        </p:txBody>
      </p:sp>
      <p:sp>
        <p:nvSpPr>
          <p:cNvPr id="44" name="Google Shape;372;p36">
            <a:extLst>
              <a:ext uri="{FF2B5EF4-FFF2-40B4-BE49-F238E27FC236}">
                <a16:creationId xmlns:a16="http://schemas.microsoft.com/office/drawing/2014/main" id="{68CCADDC-7083-4B57-926E-AF15C0B5D87E}"/>
              </a:ext>
            </a:extLst>
          </p:cNvPr>
          <p:cNvSpPr txBox="1">
            <a:spLocks/>
          </p:cNvSpPr>
          <p:nvPr/>
        </p:nvSpPr>
        <p:spPr>
          <a:xfrm>
            <a:off x="667322" y="4598191"/>
            <a:ext cx="2386582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Loop through every key to expand attributes to multiple columns</a:t>
            </a:r>
          </a:p>
        </p:txBody>
      </p:sp>
      <p:sp>
        <p:nvSpPr>
          <p:cNvPr id="47" name="Google Shape;372;p36">
            <a:extLst>
              <a:ext uri="{FF2B5EF4-FFF2-40B4-BE49-F238E27FC236}">
                <a16:creationId xmlns:a16="http://schemas.microsoft.com/office/drawing/2014/main" id="{B9DD3991-493A-4211-8073-43E3A1527416}"/>
              </a:ext>
            </a:extLst>
          </p:cNvPr>
          <p:cNvSpPr txBox="1">
            <a:spLocks/>
          </p:cNvSpPr>
          <p:nvPr/>
        </p:nvSpPr>
        <p:spPr>
          <a:xfrm>
            <a:off x="2091585" y="3237185"/>
            <a:ext cx="1755983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Expand embedded dictionaries</a:t>
            </a:r>
          </a:p>
        </p:txBody>
      </p:sp>
      <p:sp>
        <p:nvSpPr>
          <p:cNvPr id="54" name="Google Shape;372;p36">
            <a:extLst>
              <a:ext uri="{FF2B5EF4-FFF2-40B4-BE49-F238E27FC236}">
                <a16:creationId xmlns:a16="http://schemas.microsoft.com/office/drawing/2014/main" id="{69D37533-9332-46D4-8324-ECAF88923270}"/>
              </a:ext>
            </a:extLst>
          </p:cNvPr>
          <p:cNvSpPr txBox="1">
            <a:spLocks/>
          </p:cNvSpPr>
          <p:nvPr/>
        </p:nvSpPr>
        <p:spPr>
          <a:xfrm>
            <a:off x="3171111" y="4598190"/>
            <a:ext cx="1755983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One-Hot Encode attribute 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8D493-F5EF-450E-8F34-41999F464E0F}"/>
              </a:ext>
            </a:extLst>
          </p:cNvPr>
          <p:cNvGrpSpPr/>
          <p:nvPr/>
        </p:nvGrpSpPr>
        <p:grpSpPr>
          <a:xfrm>
            <a:off x="344257" y="3690360"/>
            <a:ext cx="4124014" cy="908597"/>
            <a:chOff x="429528" y="3703997"/>
            <a:chExt cx="4124014" cy="908597"/>
          </a:xfrm>
        </p:grpSpPr>
        <p:grpSp>
          <p:nvGrpSpPr>
            <p:cNvPr id="20" name="Google Shape;7460;p53">
              <a:extLst>
                <a:ext uri="{FF2B5EF4-FFF2-40B4-BE49-F238E27FC236}">
                  <a16:creationId xmlns:a16="http://schemas.microsoft.com/office/drawing/2014/main" id="{CE68165D-A07C-4661-97C1-DB1186ADE77F}"/>
                </a:ext>
              </a:extLst>
            </p:cNvPr>
            <p:cNvGrpSpPr/>
            <p:nvPr/>
          </p:nvGrpSpPr>
          <p:grpSpPr>
            <a:xfrm>
              <a:off x="572845" y="3703997"/>
              <a:ext cx="3832199" cy="908597"/>
              <a:chOff x="3512551" y="2358282"/>
              <a:chExt cx="1597032" cy="378649"/>
            </a:xfrm>
          </p:grpSpPr>
          <p:grpSp>
            <p:nvGrpSpPr>
              <p:cNvPr id="21" name="Google Shape;7461;p53">
                <a:extLst>
                  <a:ext uri="{FF2B5EF4-FFF2-40B4-BE49-F238E27FC236}">
                    <a16:creationId xmlns:a16="http://schemas.microsoft.com/office/drawing/2014/main" id="{DC8120A9-F645-480A-944D-D0E4779A9CEF}"/>
                  </a:ext>
                </a:extLst>
              </p:cNvPr>
              <p:cNvGrpSpPr/>
              <p:nvPr/>
            </p:nvGrpSpPr>
            <p:grpSpPr>
              <a:xfrm>
                <a:off x="3738198" y="2553002"/>
                <a:ext cx="1145834" cy="117"/>
                <a:chOff x="3738198" y="2553002"/>
                <a:chExt cx="1145834" cy="117"/>
              </a:xfrm>
            </p:grpSpPr>
            <p:cxnSp>
              <p:nvCxnSpPr>
                <p:cNvPr id="38" name="Google Shape;7462;p53">
                  <a:extLst>
                    <a:ext uri="{FF2B5EF4-FFF2-40B4-BE49-F238E27FC236}">
                      <a16:creationId xmlns:a16="http://schemas.microsoft.com/office/drawing/2014/main" id="{F5A03022-2922-4EF9-A873-A5C88D7DB50C}"/>
                    </a:ext>
                  </a:extLst>
                </p:cNvPr>
                <p:cNvCxnSpPr/>
                <p:nvPr/>
              </p:nvCxnSpPr>
              <p:spPr>
                <a:xfrm>
                  <a:off x="4195395" y="2553002"/>
                  <a:ext cx="23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7463;p53">
                  <a:extLst>
                    <a:ext uri="{FF2B5EF4-FFF2-40B4-BE49-F238E27FC236}">
                      <a16:creationId xmlns:a16="http://schemas.microsoft.com/office/drawing/2014/main" id="{0E7BAE6C-4A24-474A-8291-E4BB09F3E5C7}"/>
                    </a:ext>
                  </a:extLst>
                </p:cNvPr>
                <p:cNvCxnSpPr/>
                <p:nvPr/>
              </p:nvCxnSpPr>
              <p:spPr>
                <a:xfrm>
                  <a:off x="4652432" y="2553002"/>
                  <a:ext cx="23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7464;p53">
                  <a:extLst>
                    <a:ext uri="{FF2B5EF4-FFF2-40B4-BE49-F238E27FC236}">
                      <a16:creationId xmlns:a16="http://schemas.microsoft.com/office/drawing/2014/main" id="{EF2E5E00-9DF5-4613-B5B3-9B3AC9B5EF34}"/>
                    </a:ext>
                  </a:extLst>
                </p:cNvPr>
                <p:cNvCxnSpPr>
                  <a:cxnSpLocks/>
                  <a:stCxn id="27" idx="6"/>
                  <a:endCxn id="36" idx="2"/>
                </p:cNvCxnSpPr>
                <p:nvPr/>
              </p:nvCxnSpPr>
              <p:spPr>
                <a:xfrm>
                  <a:off x="3738198" y="2553118"/>
                  <a:ext cx="231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" name="Google Shape;7467;p53">
                <a:extLst>
                  <a:ext uri="{FF2B5EF4-FFF2-40B4-BE49-F238E27FC236}">
                    <a16:creationId xmlns:a16="http://schemas.microsoft.com/office/drawing/2014/main" id="{628B85A9-E500-4ED8-847F-E2DFAD2D7C67}"/>
                  </a:ext>
                </a:extLst>
              </p:cNvPr>
              <p:cNvGrpSpPr/>
              <p:nvPr/>
            </p:nvGrpSpPr>
            <p:grpSpPr>
              <a:xfrm>
                <a:off x="3969644" y="2440153"/>
                <a:ext cx="225900" cy="296779"/>
                <a:chOff x="3969644" y="2440153"/>
                <a:chExt cx="225900" cy="296779"/>
              </a:xfrm>
            </p:grpSpPr>
            <p:cxnSp>
              <p:nvCxnSpPr>
                <p:cNvPr id="35" name="Google Shape;7468;p53">
                  <a:extLst>
                    <a:ext uri="{FF2B5EF4-FFF2-40B4-BE49-F238E27FC236}">
                      <a16:creationId xmlns:a16="http://schemas.microsoft.com/office/drawing/2014/main" id="{CF0A53C7-7837-43B8-A175-B0D57637939A}"/>
                    </a:ext>
                  </a:extLst>
                </p:cNvPr>
                <p:cNvCxnSpPr/>
                <p:nvPr/>
              </p:nvCxnSpPr>
              <p:spPr>
                <a:xfrm>
                  <a:off x="4082390" y="2637031"/>
                  <a:ext cx="0" cy="99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6" name="Google Shape;7466;p53">
                  <a:extLst>
                    <a:ext uri="{FF2B5EF4-FFF2-40B4-BE49-F238E27FC236}">
                      <a16:creationId xmlns:a16="http://schemas.microsoft.com/office/drawing/2014/main" id="{F3F3F9E5-774B-49C3-AB2A-227566F62838}"/>
                    </a:ext>
                  </a:extLst>
                </p:cNvPr>
                <p:cNvSpPr/>
                <p:nvPr/>
              </p:nvSpPr>
              <p:spPr>
                <a:xfrm>
                  <a:off x="3969644" y="2440153"/>
                  <a:ext cx="225900" cy="2259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7469;p53">
                  <a:extLst>
                    <a:ext uri="{FF2B5EF4-FFF2-40B4-BE49-F238E27FC236}">
                      <a16:creationId xmlns:a16="http://schemas.microsoft.com/office/drawing/2014/main" id="{C3B686C7-3015-4E34-A346-E5E1778F78CB}"/>
                    </a:ext>
                  </a:extLst>
                </p:cNvPr>
                <p:cNvSpPr/>
                <p:nvPr/>
              </p:nvSpPr>
              <p:spPr>
                <a:xfrm>
                  <a:off x="3998471" y="2468982"/>
                  <a:ext cx="168300" cy="1683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7470;p53">
                <a:extLst>
                  <a:ext uri="{FF2B5EF4-FFF2-40B4-BE49-F238E27FC236}">
                    <a16:creationId xmlns:a16="http://schemas.microsoft.com/office/drawing/2014/main" id="{1F514A98-F209-4506-B72A-E64C9B012EE0}"/>
                  </a:ext>
                </a:extLst>
              </p:cNvPr>
              <p:cNvGrpSpPr/>
              <p:nvPr/>
            </p:nvGrpSpPr>
            <p:grpSpPr>
              <a:xfrm>
                <a:off x="4426818" y="2358282"/>
                <a:ext cx="225600" cy="307471"/>
                <a:chOff x="4426818" y="2358282"/>
                <a:chExt cx="225600" cy="307471"/>
              </a:xfrm>
            </p:grpSpPr>
            <p:cxnSp>
              <p:nvCxnSpPr>
                <p:cNvPr id="32" name="Google Shape;7471;p53">
                  <a:extLst>
                    <a:ext uri="{FF2B5EF4-FFF2-40B4-BE49-F238E27FC236}">
                      <a16:creationId xmlns:a16="http://schemas.microsoft.com/office/drawing/2014/main" id="{EC1254A6-9FFA-4B60-9B72-725B62017367}"/>
                    </a:ext>
                  </a:extLst>
                </p:cNvPr>
                <p:cNvCxnSpPr>
                  <a:cxnSpLocks/>
                  <a:stCxn id="34" idx="0"/>
                </p:cNvCxnSpPr>
                <p:nvPr/>
              </p:nvCxnSpPr>
              <p:spPr>
                <a:xfrm rot="10800000">
                  <a:off x="4539644" y="2358282"/>
                  <a:ext cx="0" cy="11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3" name="Google Shape;7473;p53">
                  <a:extLst>
                    <a:ext uri="{FF2B5EF4-FFF2-40B4-BE49-F238E27FC236}">
                      <a16:creationId xmlns:a16="http://schemas.microsoft.com/office/drawing/2014/main" id="{A8142944-D429-475C-AD63-1E2C7A9B9074}"/>
                    </a:ext>
                  </a:extLst>
                </p:cNvPr>
                <p:cNvSpPr/>
                <p:nvPr/>
              </p:nvSpPr>
              <p:spPr>
                <a:xfrm>
                  <a:off x="4426818" y="2440153"/>
                  <a:ext cx="225600" cy="225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7472;p53">
                  <a:extLst>
                    <a:ext uri="{FF2B5EF4-FFF2-40B4-BE49-F238E27FC236}">
                      <a16:creationId xmlns:a16="http://schemas.microsoft.com/office/drawing/2014/main" id="{ADEE061E-3D88-46C0-8432-35F143748BD3}"/>
                    </a:ext>
                  </a:extLst>
                </p:cNvPr>
                <p:cNvSpPr/>
                <p:nvPr/>
              </p:nvSpPr>
              <p:spPr>
                <a:xfrm>
                  <a:off x="4455644" y="2468982"/>
                  <a:ext cx="168000" cy="1680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7474;p53">
                <a:extLst>
                  <a:ext uri="{FF2B5EF4-FFF2-40B4-BE49-F238E27FC236}">
                    <a16:creationId xmlns:a16="http://schemas.microsoft.com/office/drawing/2014/main" id="{F25B1B90-0D11-4AEB-8D80-B61A2A0A7F65}"/>
                  </a:ext>
                </a:extLst>
              </p:cNvPr>
              <p:cNvGrpSpPr/>
              <p:nvPr/>
            </p:nvGrpSpPr>
            <p:grpSpPr>
              <a:xfrm>
                <a:off x="4883984" y="2440153"/>
                <a:ext cx="225600" cy="296479"/>
                <a:chOff x="4883984" y="2440153"/>
                <a:chExt cx="225600" cy="296479"/>
              </a:xfrm>
            </p:grpSpPr>
            <p:cxnSp>
              <p:nvCxnSpPr>
                <p:cNvPr id="29" name="Google Shape;7475;p53">
                  <a:extLst>
                    <a:ext uri="{FF2B5EF4-FFF2-40B4-BE49-F238E27FC236}">
                      <a16:creationId xmlns:a16="http://schemas.microsoft.com/office/drawing/2014/main" id="{75DA1348-072A-4D3C-B559-370D4BC16330}"/>
                    </a:ext>
                  </a:extLst>
                </p:cNvPr>
                <p:cNvCxnSpPr/>
                <p:nvPr/>
              </p:nvCxnSpPr>
              <p:spPr>
                <a:xfrm>
                  <a:off x="4996858" y="2637031"/>
                  <a:ext cx="0" cy="99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0" name="Google Shape;7476;p53">
                  <a:extLst>
                    <a:ext uri="{FF2B5EF4-FFF2-40B4-BE49-F238E27FC236}">
                      <a16:creationId xmlns:a16="http://schemas.microsoft.com/office/drawing/2014/main" id="{56E30885-435B-4868-B8E3-B1E0DCCF93A5}"/>
                    </a:ext>
                  </a:extLst>
                </p:cNvPr>
                <p:cNvSpPr/>
                <p:nvPr/>
              </p:nvSpPr>
              <p:spPr>
                <a:xfrm>
                  <a:off x="4883984" y="2440153"/>
                  <a:ext cx="225600" cy="225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477;p53">
                  <a:extLst>
                    <a:ext uri="{FF2B5EF4-FFF2-40B4-BE49-F238E27FC236}">
                      <a16:creationId xmlns:a16="http://schemas.microsoft.com/office/drawing/2014/main" id="{F6CA1F60-8431-4DFE-9821-C714F7A2C165}"/>
                    </a:ext>
                  </a:extLst>
                </p:cNvPr>
                <p:cNvSpPr/>
                <p:nvPr/>
              </p:nvSpPr>
              <p:spPr>
                <a:xfrm>
                  <a:off x="4912810" y="2468982"/>
                  <a:ext cx="168000" cy="1680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7478;p53">
                <a:extLst>
                  <a:ext uri="{FF2B5EF4-FFF2-40B4-BE49-F238E27FC236}">
                    <a16:creationId xmlns:a16="http://schemas.microsoft.com/office/drawing/2014/main" id="{40336268-C3B3-4E48-A372-68893F67BCDD}"/>
                  </a:ext>
                </a:extLst>
              </p:cNvPr>
              <p:cNvGrpSpPr/>
              <p:nvPr/>
            </p:nvGrpSpPr>
            <p:grpSpPr>
              <a:xfrm>
                <a:off x="3512551" y="2358356"/>
                <a:ext cx="225647" cy="307629"/>
                <a:chOff x="2182679" y="2005014"/>
                <a:chExt cx="792300" cy="1080158"/>
              </a:xfrm>
            </p:grpSpPr>
            <p:cxnSp>
              <p:nvCxnSpPr>
                <p:cNvPr id="26" name="Google Shape;7479;p53">
                  <a:extLst>
                    <a:ext uri="{FF2B5EF4-FFF2-40B4-BE49-F238E27FC236}">
                      <a16:creationId xmlns:a16="http://schemas.microsoft.com/office/drawing/2014/main" id="{34FFBD30-C9A0-4B25-A003-C1441E832A88}"/>
                    </a:ext>
                  </a:extLst>
                </p:cNvPr>
                <p:cNvCxnSpPr>
                  <a:cxnSpLocks/>
                  <a:stCxn id="28" idx="0"/>
                </p:cNvCxnSpPr>
                <p:nvPr/>
              </p:nvCxnSpPr>
              <p:spPr>
                <a:xfrm rot="10800000">
                  <a:off x="2578961" y="2005014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7465;p53">
                  <a:extLst>
                    <a:ext uri="{FF2B5EF4-FFF2-40B4-BE49-F238E27FC236}">
                      <a16:creationId xmlns:a16="http://schemas.microsoft.com/office/drawing/2014/main" id="{0C085184-F1C7-482C-8D49-8F983CCE8281}"/>
                    </a:ext>
                  </a:extLst>
                </p:cNvPr>
                <p:cNvSpPr/>
                <p:nvPr/>
              </p:nvSpPr>
              <p:spPr>
                <a:xfrm>
                  <a:off x="2182679" y="2292572"/>
                  <a:ext cx="792300" cy="792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480;p53">
                  <a:extLst>
                    <a:ext uri="{FF2B5EF4-FFF2-40B4-BE49-F238E27FC236}">
                      <a16:creationId xmlns:a16="http://schemas.microsoft.com/office/drawing/2014/main" id="{0F84C17D-99A9-4B67-8F08-BB2AF54C9357}"/>
                    </a:ext>
                  </a:extLst>
                </p:cNvPr>
                <p:cNvSpPr/>
                <p:nvPr/>
              </p:nvSpPr>
              <p:spPr>
                <a:xfrm>
                  <a:off x="2283911" y="2393814"/>
                  <a:ext cx="590100" cy="5901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" name="Google Shape;372;p36">
              <a:extLst>
                <a:ext uri="{FF2B5EF4-FFF2-40B4-BE49-F238E27FC236}">
                  <a16:creationId xmlns:a16="http://schemas.microsoft.com/office/drawing/2014/main" id="{34798DA6-CDBC-40A9-9003-C2D40A09E712}"/>
                </a:ext>
              </a:extLst>
            </p:cNvPr>
            <p:cNvSpPr txBox="1">
              <a:spLocks/>
            </p:cNvSpPr>
            <p:nvPr/>
          </p:nvSpPr>
          <p:spPr>
            <a:xfrm>
              <a:off x="429528" y="4025361"/>
              <a:ext cx="819754" cy="36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9pPr>
            </a:lstStyle>
            <a:p>
              <a:pPr marL="0" indent="0"/>
              <a:r>
                <a:rPr lang="en-SG" sz="800" dirty="0"/>
                <a:t>Key-list</a:t>
              </a:r>
            </a:p>
          </p:txBody>
        </p:sp>
        <p:sp>
          <p:nvSpPr>
            <p:cNvPr id="46" name="Google Shape;372;p36">
              <a:extLst>
                <a:ext uri="{FF2B5EF4-FFF2-40B4-BE49-F238E27FC236}">
                  <a16:creationId xmlns:a16="http://schemas.microsoft.com/office/drawing/2014/main" id="{EB3212EB-9D7B-4744-9A44-25D10B0C2F72}"/>
                </a:ext>
              </a:extLst>
            </p:cNvPr>
            <p:cNvSpPr txBox="1">
              <a:spLocks/>
            </p:cNvSpPr>
            <p:nvPr/>
          </p:nvSpPr>
          <p:spPr>
            <a:xfrm>
              <a:off x="1526914" y="4029664"/>
              <a:ext cx="819754" cy="36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9pPr>
            </a:lstStyle>
            <a:p>
              <a:pPr marL="0" indent="0"/>
              <a:r>
                <a:rPr lang="en-SG" sz="800" dirty="0"/>
                <a:t>1 / 0</a:t>
              </a:r>
            </a:p>
          </p:txBody>
        </p:sp>
        <p:sp>
          <p:nvSpPr>
            <p:cNvPr id="53" name="Google Shape;372;p36">
              <a:extLst>
                <a:ext uri="{FF2B5EF4-FFF2-40B4-BE49-F238E27FC236}">
                  <a16:creationId xmlns:a16="http://schemas.microsoft.com/office/drawing/2014/main" id="{48F1DE74-B9DE-43C5-AF05-132907C7D8A5}"/>
                </a:ext>
              </a:extLst>
            </p:cNvPr>
            <p:cNvSpPr txBox="1">
              <a:spLocks/>
            </p:cNvSpPr>
            <p:nvPr/>
          </p:nvSpPr>
          <p:spPr>
            <a:xfrm>
              <a:off x="2623545" y="4025400"/>
              <a:ext cx="819754" cy="36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9pPr>
            </a:lstStyle>
            <a:p>
              <a:pPr marL="0" indent="0"/>
              <a:r>
                <a:rPr lang="en-SG" sz="800" dirty="0"/>
                <a:t>{ }</a:t>
              </a:r>
            </a:p>
          </p:txBody>
        </p:sp>
        <p:sp>
          <p:nvSpPr>
            <p:cNvPr id="55" name="Google Shape;372;p36">
              <a:extLst>
                <a:ext uri="{FF2B5EF4-FFF2-40B4-BE49-F238E27FC236}">
                  <a16:creationId xmlns:a16="http://schemas.microsoft.com/office/drawing/2014/main" id="{4B64C17F-8643-4BAB-AEBD-6D31E8D64D41}"/>
                </a:ext>
              </a:extLst>
            </p:cNvPr>
            <p:cNvSpPr txBox="1">
              <a:spLocks/>
            </p:cNvSpPr>
            <p:nvPr/>
          </p:nvSpPr>
          <p:spPr>
            <a:xfrm>
              <a:off x="3733788" y="4029664"/>
              <a:ext cx="819754" cy="36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9pPr>
            </a:lstStyle>
            <a:p>
              <a:pPr marL="0" indent="0"/>
              <a:r>
                <a:rPr lang="en-SG" sz="800" dirty="0" err="1"/>
                <a:t>attr</a:t>
              </a:r>
              <a:r>
                <a:rPr lang="en-SG" sz="800" b="1" dirty="0" err="1"/>
                <a:t>_</a:t>
              </a:r>
              <a:r>
                <a:rPr lang="en-SG" sz="800" dirty="0" err="1"/>
                <a:t>x</a:t>
              </a:r>
              <a:endParaRPr lang="en-SG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191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6380388" y="2492394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871088" y="249239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ctrTitle"/>
          </p:nvPr>
        </p:nvSpPr>
        <p:spPr>
          <a:xfrm>
            <a:off x="1337298" y="2041293"/>
            <a:ext cx="196008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2F2F2F"/>
                </a:solidFill>
              </a:rPr>
              <a:t>Attributes</a:t>
            </a:r>
            <a:endParaRPr sz="2000" dirty="0">
              <a:solidFill>
                <a:srgbClr val="2F2F2F"/>
              </a:solidFill>
            </a:endParaRPr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720000" y="2716179"/>
            <a:ext cx="3194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Attributes describe the features of the businesses</a:t>
            </a:r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5229310" y="2726691"/>
            <a:ext cx="31947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Categories describe the food available, the cuisine and the type of dining</a:t>
            </a:r>
            <a:endParaRPr sz="14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3"/>
          </p:nvPr>
        </p:nvSpPr>
        <p:spPr>
          <a:xfrm>
            <a:off x="5614450" y="2041293"/>
            <a:ext cx="24243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3C3B39"/>
                </a:solidFill>
              </a:rPr>
              <a:t>Categories</a:t>
            </a:r>
            <a:endParaRPr sz="2000" dirty="0">
              <a:solidFill>
                <a:srgbClr val="3C3B39"/>
              </a:solidFill>
            </a:endParaRPr>
          </a:p>
        </p:txBody>
      </p:sp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5C989F-39B7-4BA7-8B69-36BB3AF705DB}"/>
              </a:ext>
            </a:extLst>
          </p:cNvPr>
          <p:cNvGrpSpPr/>
          <p:nvPr/>
        </p:nvGrpSpPr>
        <p:grpSpPr>
          <a:xfrm>
            <a:off x="5448442" y="3704414"/>
            <a:ext cx="2735197" cy="908599"/>
            <a:chOff x="572845" y="3703995"/>
            <a:chExt cx="2735197" cy="908599"/>
          </a:xfrm>
        </p:grpSpPr>
        <p:grpSp>
          <p:nvGrpSpPr>
            <p:cNvPr id="58" name="Google Shape;7460;p53">
              <a:extLst>
                <a:ext uri="{FF2B5EF4-FFF2-40B4-BE49-F238E27FC236}">
                  <a16:creationId xmlns:a16="http://schemas.microsoft.com/office/drawing/2014/main" id="{8C5B0B0E-E8B6-43BD-AA49-C176A3C81F93}"/>
                </a:ext>
              </a:extLst>
            </p:cNvPr>
            <p:cNvGrpSpPr/>
            <p:nvPr/>
          </p:nvGrpSpPr>
          <p:grpSpPr>
            <a:xfrm>
              <a:off x="572845" y="3703995"/>
              <a:ext cx="2735197" cy="908599"/>
              <a:chOff x="3512551" y="2358282"/>
              <a:chExt cx="1139867" cy="378650"/>
            </a:xfrm>
          </p:grpSpPr>
          <p:grpSp>
            <p:nvGrpSpPr>
              <p:cNvPr id="63" name="Google Shape;7461;p53">
                <a:extLst>
                  <a:ext uri="{FF2B5EF4-FFF2-40B4-BE49-F238E27FC236}">
                    <a16:creationId xmlns:a16="http://schemas.microsoft.com/office/drawing/2014/main" id="{9410781F-FB65-47C4-9EE4-6040C5B8E000}"/>
                  </a:ext>
                </a:extLst>
              </p:cNvPr>
              <p:cNvGrpSpPr/>
              <p:nvPr/>
            </p:nvGrpSpPr>
            <p:grpSpPr>
              <a:xfrm>
                <a:off x="3738198" y="2553002"/>
                <a:ext cx="688797" cy="116"/>
                <a:chOff x="3738198" y="2553002"/>
                <a:chExt cx="688797" cy="116"/>
              </a:xfrm>
            </p:grpSpPr>
            <p:cxnSp>
              <p:nvCxnSpPr>
                <p:cNvPr id="80" name="Google Shape;7462;p53">
                  <a:extLst>
                    <a:ext uri="{FF2B5EF4-FFF2-40B4-BE49-F238E27FC236}">
                      <a16:creationId xmlns:a16="http://schemas.microsoft.com/office/drawing/2014/main" id="{CB74F861-0ADD-47EA-9094-9F70FE8CBCD2}"/>
                    </a:ext>
                  </a:extLst>
                </p:cNvPr>
                <p:cNvCxnSpPr/>
                <p:nvPr/>
              </p:nvCxnSpPr>
              <p:spPr>
                <a:xfrm>
                  <a:off x="4195395" y="2553002"/>
                  <a:ext cx="23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7464;p53">
                  <a:extLst>
                    <a:ext uri="{FF2B5EF4-FFF2-40B4-BE49-F238E27FC236}">
                      <a16:creationId xmlns:a16="http://schemas.microsoft.com/office/drawing/2014/main" id="{7CA3D1CB-8F70-4A31-9DDD-0CE470AC6DBD}"/>
                    </a:ext>
                  </a:extLst>
                </p:cNvPr>
                <p:cNvCxnSpPr>
                  <a:cxnSpLocks/>
                  <a:stCxn id="69" idx="6"/>
                  <a:endCxn id="78" idx="2"/>
                </p:cNvCxnSpPr>
                <p:nvPr/>
              </p:nvCxnSpPr>
              <p:spPr>
                <a:xfrm>
                  <a:off x="3738198" y="2553118"/>
                  <a:ext cx="231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" name="Google Shape;7467;p53">
                <a:extLst>
                  <a:ext uri="{FF2B5EF4-FFF2-40B4-BE49-F238E27FC236}">
                    <a16:creationId xmlns:a16="http://schemas.microsoft.com/office/drawing/2014/main" id="{0304B47E-8050-4427-A2A6-7E62B0CFEC3A}"/>
                  </a:ext>
                </a:extLst>
              </p:cNvPr>
              <p:cNvGrpSpPr/>
              <p:nvPr/>
            </p:nvGrpSpPr>
            <p:grpSpPr>
              <a:xfrm>
                <a:off x="3969644" y="2440153"/>
                <a:ext cx="225900" cy="296779"/>
                <a:chOff x="3969644" y="2440153"/>
                <a:chExt cx="225900" cy="296779"/>
              </a:xfrm>
            </p:grpSpPr>
            <p:cxnSp>
              <p:nvCxnSpPr>
                <p:cNvPr id="77" name="Google Shape;7468;p53">
                  <a:extLst>
                    <a:ext uri="{FF2B5EF4-FFF2-40B4-BE49-F238E27FC236}">
                      <a16:creationId xmlns:a16="http://schemas.microsoft.com/office/drawing/2014/main" id="{DD9D447A-B9DB-4721-B3FF-A12A5A632B40}"/>
                    </a:ext>
                  </a:extLst>
                </p:cNvPr>
                <p:cNvCxnSpPr/>
                <p:nvPr/>
              </p:nvCxnSpPr>
              <p:spPr>
                <a:xfrm>
                  <a:off x="4082390" y="2637031"/>
                  <a:ext cx="0" cy="99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8" name="Google Shape;7466;p53">
                  <a:extLst>
                    <a:ext uri="{FF2B5EF4-FFF2-40B4-BE49-F238E27FC236}">
                      <a16:creationId xmlns:a16="http://schemas.microsoft.com/office/drawing/2014/main" id="{F72FE3B9-C8F6-4DEF-A1D1-8C4567A8B8B8}"/>
                    </a:ext>
                  </a:extLst>
                </p:cNvPr>
                <p:cNvSpPr/>
                <p:nvPr/>
              </p:nvSpPr>
              <p:spPr>
                <a:xfrm>
                  <a:off x="3969644" y="2440153"/>
                  <a:ext cx="225900" cy="2259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469;p53">
                  <a:extLst>
                    <a:ext uri="{FF2B5EF4-FFF2-40B4-BE49-F238E27FC236}">
                      <a16:creationId xmlns:a16="http://schemas.microsoft.com/office/drawing/2014/main" id="{D40EF905-15E9-49D8-BF75-737FE7DCE2BC}"/>
                    </a:ext>
                  </a:extLst>
                </p:cNvPr>
                <p:cNvSpPr/>
                <p:nvPr/>
              </p:nvSpPr>
              <p:spPr>
                <a:xfrm>
                  <a:off x="3998471" y="2468982"/>
                  <a:ext cx="168300" cy="1683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7470;p53">
                <a:extLst>
                  <a:ext uri="{FF2B5EF4-FFF2-40B4-BE49-F238E27FC236}">
                    <a16:creationId xmlns:a16="http://schemas.microsoft.com/office/drawing/2014/main" id="{3F5C0232-90F6-422E-A795-502B2B719B9F}"/>
                  </a:ext>
                </a:extLst>
              </p:cNvPr>
              <p:cNvGrpSpPr/>
              <p:nvPr/>
            </p:nvGrpSpPr>
            <p:grpSpPr>
              <a:xfrm>
                <a:off x="4426818" y="2358282"/>
                <a:ext cx="225600" cy="307471"/>
                <a:chOff x="4426818" y="2358282"/>
                <a:chExt cx="225600" cy="307471"/>
              </a:xfrm>
            </p:grpSpPr>
            <p:cxnSp>
              <p:nvCxnSpPr>
                <p:cNvPr id="74" name="Google Shape;7471;p53">
                  <a:extLst>
                    <a:ext uri="{FF2B5EF4-FFF2-40B4-BE49-F238E27FC236}">
                      <a16:creationId xmlns:a16="http://schemas.microsoft.com/office/drawing/2014/main" id="{7C27E735-F525-44F4-A8DD-9BBC1F9BFA2E}"/>
                    </a:ext>
                  </a:extLst>
                </p:cNvPr>
                <p:cNvCxnSpPr>
                  <a:cxnSpLocks/>
                  <a:stCxn id="76" idx="0"/>
                </p:cNvCxnSpPr>
                <p:nvPr/>
              </p:nvCxnSpPr>
              <p:spPr>
                <a:xfrm rot="10800000">
                  <a:off x="4539644" y="2358282"/>
                  <a:ext cx="0" cy="11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5" name="Google Shape;7473;p53">
                  <a:extLst>
                    <a:ext uri="{FF2B5EF4-FFF2-40B4-BE49-F238E27FC236}">
                      <a16:creationId xmlns:a16="http://schemas.microsoft.com/office/drawing/2014/main" id="{C12A02EA-B118-40F5-95C8-F234A72C1CA2}"/>
                    </a:ext>
                  </a:extLst>
                </p:cNvPr>
                <p:cNvSpPr/>
                <p:nvPr/>
              </p:nvSpPr>
              <p:spPr>
                <a:xfrm>
                  <a:off x="4426818" y="2440153"/>
                  <a:ext cx="225600" cy="225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472;p53">
                  <a:extLst>
                    <a:ext uri="{FF2B5EF4-FFF2-40B4-BE49-F238E27FC236}">
                      <a16:creationId xmlns:a16="http://schemas.microsoft.com/office/drawing/2014/main" id="{CD10D090-856E-418B-B6A0-1CC32751CA7D}"/>
                    </a:ext>
                  </a:extLst>
                </p:cNvPr>
                <p:cNvSpPr/>
                <p:nvPr/>
              </p:nvSpPr>
              <p:spPr>
                <a:xfrm>
                  <a:off x="4455644" y="2468982"/>
                  <a:ext cx="168000" cy="1680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7478;p53">
                <a:extLst>
                  <a:ext uri="{FF2B5EF4-FFF2-40B4-BE49-F238E27FC236}">
                    <a16:creationId xmlns:a16="http://schemas.microsoft.com/office/drawing/2014/main" id="{C93CCA77-CB61-4BF7-87DF-64024FF3F157}"/>
                  </a:ext>
                </a:extLst>
              </p:cNvPr>
              <p:cNvGrpSpPr/>
              <p:nvPr/>
            </p:nvGrpSpPr>
            <p:grpSpPr>
              <a:xfrm>
                <a:off x="3512551" y="2358356"/>
                <a:ext cx="225647" cy="307629"/>
                <a:chOff x="2182679" y="2005014"/>
                <a:chExt cx="792300" cy="1080158"/>
              </a:xfrm>
            </p:grpSpPr>
            <p:cxnSp>
              <p:nvCxnSpPr>
                <p:cNvPr id="68" name="Google Shape;7479;p53">
                  <a:extLst>
                    <a:ext uri="{FF2B5EF4-FFF2-40B4-BE49-F238E27FC236}">
                      <a16:creationId xmlns:a16="http://schemas.microsoft.com/office/drawing/2014/main" id="{7B9DFDEF-47C3-4994-A9E0-37C2C370B76C}"/>
                    </a:ext>
                  </a:extLst>
                </p:cNvPr>
                <p:cNvCxnSpPr>
                  <a:cxnSpLocks/>
                  <a:stCxn id="70" idx="0"/>
                </p:cNvCxnSpPr>
                <p:nvPr/>
              </p:nvCxnSpPr>
              <p:spPr>
                <a:xfrm rot="10800000">
                  <a:off x="2578961" y="2005014"/>
                  <a:ext cx="0" cy="38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9" name="Google Shape;7465;p53">
                  <a:extLst>
                    <a:ext uri="{FF2B5EF4-FFF2-40B4-BE49-F238E27FC236}">
                      <a16:creationId xmlns:a16="http://schemas.microsoft.com/office/drawing/2014/main" id="{A88DB785-A30A-4BFC-8B11-E8B815C686A9}"/>
                    </a:ext>
                  </a:extLst>
                </p:cNvPr>
                <p:cNvSpPr/>
                <p:nvPr/>
              </p:nvSpPr>
              <p:spPr>
                <a:xfrm>
                  <a:off x="2182679" y="2292572"/>
                  <a:ext cx="792300" cy="792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480;p53">
                  <a:extLst>
                    <a:ext uri="{FF2B5EF4-FFF2-40B4-BE49-F238E27FC236}">
                      <a16:creationId xmlns:a16="http://schemas.microsoft.com/office/drawing/2014/main" id="{E6529AFA-47DE-4DA6-8C91-ABCA676E5045}"/>
                    </a:ext>
                  </a:extLst>
                </p:cNvPr>
                <p:cNvSpPr/>
                <p:nvPr/>
              </p:nvSpPr>
              <p:spPr>
                <a:xfrm>
                  <a:off x="2283911" y="2393814"/>
                  <a:ext cx="590100" cy="5901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" name="Google Shape;372;p36">
              <a:extLst>
                <a:ext uri="{FF2B5EF4-FFF2-40B4-BE49-F238E27FC236}">
                  <a16:creationId xmlns:a16="http://schemas.microsoft.com/office/drawing/2014/main" id="{6ADC1BD5-071F-405D-831F-FDFB172CB340}"/>
                </a:ext>
              </a:extLst>
            </p:cNvPr>
            <p:cNvSpPr txBox="1">
              <a:spLocks/>
            </p:cNvSpPr>
            <p:nvPr/>
          </p:nvSpPr>
          <p:spPr>
            <a:xfrm>
              <a:off x="1526914" y="4029664"/>
              <a:ext cx="819754" cy="36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Rokkitt Regular"/>
                <a:buNone/>
                <a:defRPr sz="1000" b="0" i="0" u="none" strike="noStrike" cap="none">
                  <a:solidFill>
                    <a:srgbClr val="000000"/>
                  </a:solidFill>
                  <a:latin typeface="Rokkitt Regular"/>
                  <a:ea typeface="Rokkitt Regular"/>
                  <a:cs typeface="Rokkitt Regular"/>
                  <a:sym typeface="Rokkitt Regular"/>
                </a:defRPr>
              </a:lvl9pPr>
            </a:lstStyle>
            <a:p>
              <a:pPr marL="0" indent="0"/>
              <a:r>
                <a:rPr lang="en-SG" sz="800" b="1" dirty="0"/>
                <a:t>|  |  |  |</a:t>
              </a:r>
            </a:p>
          </p:txBody>
        </p:sp>
      </p:grpSp>
      <p:sp>
        <p:nvSpPr>
          <p:cNvPr id="83" name="Google Shape;372;p36">
            <a:extLst>
              <a:ext uri="{FF2B5EF4-FFF2-40B4-BE49-F238E27FC236}">
                <a16:creationId xmlns:a16="http://schemas.microsoft.com/office/drawing/2014/main" id="{DB08D21D-5A5C-42CF-A3C9-1D0893FD68B4}"/>
              </a:ext>
            </a:extLst>
          </p:cNvPr>
          <p:cNvSpPr txBox="1">
            <a:spLocks/>
          </p:cNvSpPr>
          <p:nvPr/>
        </p:nvSpPr>
        <p:spPr>
          <a:xfrm>
            <a:off x="4947162" y="3237185"/>
            <a:ext cx="1527526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Explode categories column</a:t>
            </a:r>
          </a:p>
        </p:txBody>
      </p:sp>
      <p:grpSp>
        <p:nvGrpSpPr>
          <p:cNvPr id="84" name="Google Shape;11193;p61">
            <a:extLst>
              <a:ext uri="{FF2B5EF4-FFF2-40B4-BE49-F238E27FC236}">
                <a16:creationId xmlns:a16="http://schemas.microsoft.com/office/drawing/2014/main" id="{BF494E65-7496-47F4-89AB-E443DA586A24}"/>
              </a:ext>
            </a:extLst>
          </p:cNvPr>
          <p:cNvGrpSpPr/>
          <p:nvPr/>
        </p:nvGrpSpPr>
        <p:grpSpPr>
          <a:xfrm>
            <a:off x="5600843" y="4054207"/>
            <a:ext cx="220163" cy="238653"/>
            <a:chOff x="3110102" y="1499880"/>
            <a:chExt cx="330613" cy="358379"/>
          </a:xfrm>
        </p:grpSpPr>
        <p:sp>
          <p:nvSpPr>
            <p:cNvPr id="85" name="Google Shape;11194;p61">
              <a:extLst>
                <a:ext uri="{FF2B5EF4-FFF2-40B4-BE49-F238E27FC236}">
                  <a16:creationId xmlns:a16="http://schemas.microsoft.com/office/drawing/2014/main" id="{8F5D7D29-C158-48C1-8EB0-39D442F64C92}"/>
                </a:ext>
              </a:extLst>
            </p:cNvPr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195;p61">
              <a:extLst>
                <a:ext uri="{FF2B5EF4-FFF2-40B4-BE49-F238E27FC236}">
                  <a16:creationId xmlns:a16="http://schemas.microsoft.com/office/drawing/2014/main" id="{97E89D0B-FE04-4B68-B328-29D814805536}"/>
                </a:ext>
              </a:extLst>
            </p:cNvPr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196;p61">
              <a:extLst>
                <a:ext uri="{FF2B5EF4-FFF2-40B4-BE49-F238E27FC236}">
                  <a16:creationId xmlns:a16="http://schemas.microsoft.com/office/drawing/2014/main" id="{B70BBFD4-A2A2-4882-9694-45EBF1343A8E}"/>
                </a:ext>
              </a:extLst>
            </p:cNvPr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197;p61">
              <a:extLst>
                <a:ext uri="{FF2B5EF4-FFF2-40B4-BE49-F238E27FC236}">
                  <a16:creationId xmlns:a16="http://schemas.microsoft.com/office/drawing/2014/main" id="{B6CEF3DD-52A3-4D5B-AB4E-18F488D6F389}"/>
                </a:ext>
              </a:extLst>
            </p:cNvPr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198;p61">
              <a:extLst>
                <a:ext uri="{FF2B5EF4-FFF2-40B4-BE49-F238E27FC236}">
                  <a16:creationId xmlns:a16="http://schemas.microsoft.com/office/drawing/2014/main" id="{4A9452BE-E53F-4AFC-840E-53B28A72392D}"/>
                </a:ext>
              </a:extLst>
            </p:cNvPr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199;p61">
              <a:extLst>
                <a:ext uri="{FF2B5EF4-FFF2-40B4-BE49-F238E27FC236}">
                  <a16:creationId xmlns:a16="http://schemas.microsoft.com/office/drawing/2014/main" id="{CA1D3D1F-4FC3-4663-8E67-13EAE32A1508}"/>
                </a:ext>
              </a:extLst>
            </p:cNvPr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200;p61">
              <a:extLst>
                <a:ext uri="{FF2B5EF4-FFF2-40B4-BE49-F238E27FC236}">
                  <a16:creationId xmlns:a16="http://schemas.microsoft.com/office/drawing/2014/main" id="{2F277DCE-8686-4EBB-B17C-F1E9B01D0BB5}"/>
                </a:ext>
              </a:extLst>
            </p:cNvPr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372;p36">
            <a:extLst>
              <a:ext uri="{FF2B5EF4-FFF2-40B4-BE49-F238E27FC236}">
                <a16:creationId xmlns:a16="http://schemas.microsoft.com/office/drawing/2014/main" id="{5209C33F-B709-4630-8617-517EFA72D71B}"/>
              </a:ext>
            </a:extLst>
          </p:cNvPr>
          <p:cNvSpPr txBox="1">
            <a:spLocks/>
          </p:cNvSpPr>
          <p:nvPr/>
        </p:nvSpPr>
        <p:spPr>
          <a:xfrm>
            <a:off x="5863543" y="4600920"/>
            <a:ext cx="1897690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Separate columns into ‘Cuisine’, ‘Food’ and ‘Restaurant’</a:t>
            </a:r>
          </a:p>
        </p:txBody>
      </p:sp>
      <p:sp>
        <p:nvSpPr>
          <p:cNvPr id="93" name="Google Shape;372;p36">
            <a:extLst>
              <a:ext uri="{FF2B5EF4-FFF2-40B4-BE49-F238E27FC236}">
                <a16:creationId xmlns:a16="http://schemas.microsoft.com/office/drawing/2014/main" id="{1805BB03-F341-4913-BD46-BEB206F602FB}"/>
              </a:ext>
            </a:extLst>
          </p:cNvPr>
          <p:cNvSpPr txBox="1">
            <a:spLocks/>
          </p:cNvSpPr>
          <p:nvPr/>
        </p:nvSpPr>
        <p:spPr>
          <a:xfrm>
            <a:off x="6960174" y="3259181"/>
            <a:ext cx="1897690" cy="7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SG" dirty="0"/>
              <a:t>Keep only cleaned columns and merge back to dataframe</a:t>
            </a:r>
          </a:p>
        </p:txBody>
      </p:sp>
      <p:grpSp>
        <p:nvGrpSpPr>
          <p:cNvPr id="94" name="Google Shape;9922;p59">
            <a:extLst>
              <a:ext uri="{FF2B5EF4-FFF2-40B4-BE49-F238E27FC236}">
                <a16:creationId xmlns:a16="http://schemas.microsoft.com/office/drawing/2014/main" id="{696B1356-3496-480F-929A-56A5F653EDFE}"/>
              </a:ext>
            </a:extLst>
          </p:cNvPr>
          <p:cNvGrpSpPr/>
          <p:nvPr/>
        </p:nvGrpSpPr>
        <p:grpSpPr>
          <a:xfrm>
            <a:off x="7815307" y="4077928"/>
            <a:ext cx="199536" cy="199536"/>
            <a:chOff x="870939" y="2439293"/>
            <a:chExt cx="331993" cy="331993"/>
          </a:xfrm>
        </p:grpSpPr>
        <p:sp>
          <p:nvSpPr>
            <p:cNvPr id="95" name="Google Shape;9923;p59">
              <a:extLst>
                <a:ext uri="{FF2B5EF4-FFF2-40B4-BE49-F238E27FC236}">
                  <a16:creationId xmlns:a16="http://schemas.microsoft.com/office/drawing/2014/main" id="{0B8451EE-5B03-4D48-B23A-C9CCA3994DDE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924;p59">
              <a:extLst>
                <a:ext uri="{FF2B5EF4-FFF2-40B4-BE49-F238E27FC236}">
                  <a16:creationId xmlns:a16="http://schemas.microsoft.com/office/drawing/2014/main" id="{C02E18B9-50E8-495C-8FBB-C332A3A77C82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925;p59">
              <a:extLst>
                <a:ext uri="{FF2B5EF4-FFF2-40B4-BE49-F238E27FC236}">
                  <a16:creationId xmlns:a16="http://schemas.microsoft.com/office/drawing/2014/main" id="{DDDF9905-2EDA-4069-B7FE-23379D007092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926;p59">
              <a:extLst>
                <a:ext uri="{FF2B5EF4-FFF2-40B4-BE49-F238E27FC236}">
                  <a16:creationId xmlns:a16="http://schemas.microsoft.com/office/drawing/2014/main" id="{0AB420FB-4BB9-4198-860D-1528F5DAECAB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27;p59">
              <a:extLst>
                <a:ext uri="{FF2B5EF4-FFF2-40B4-BE49-F238E27FC236}">
                  <a16:creationId xmlns:a16="http://schemas.microsoft.com/office/drawing/2014/main" id="{79EFE9A0-3388-4B16-A737-EBD21EAC9FF8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928;p59">
              <a:extLst>
                <a:ext uri="{FF2B5EF4-FFF2-40B4-BE49-F238E27FC236}">
                  <a16:creationId xmlns:a16="http://schemas.microsoft.com/office/drawing/2014/main" id="{0113BDBA-70F6-422D-82C6-32CB44D42670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929;p59">
              <a:extLst>
                <a:ext uri="{FF2B5EF4-FFF2-40B4-BE49-F238E27FC236}">
                  <a16:creationId xmlns:a16="http://schemas.microsoft.com/office/drawing/2014/main" id="{8297148E-2DDF-4E74-8B60-54FE59B75657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930;p59">
              <a:extLst>
                <a:ext uri="{FF2B5EF4-FFF2-40B4-BE49-F238E27FC236}">
                  <a16:creationId xmlns:a16="http://schemas.microsoft.com/office/drawing/2014/main" id="{D2E4C15E-5423-44BF-BC5C-5B7F1ED55182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931;p59">
              <a:extLst>
                <a:ext uri="{FF2B5EF4-FFF2-40B4-BE49-F238E27FC236}">
                  <a16:creationId xmlns:a16="http://schemas.microsoft.com/office/drawing/2014/main" id="{DF0EA311-F1F9-4897-8C60-7BBE4A76E77E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932;p59">
              <a:extLst>
                <a:ext uri="{FF2B5EF4-FFF2-40B4-BE49-F238E27FC236}">
                  <a16:creationId xmlns:a16="http://schemas.microsoft.com/office/drawing/2014/main" id="{065CDE8B-C4B0-4A73-A367-3584BC1E7BA1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933;p59">
              <a:extLst>
                <a:ext uri="{FF2B5EF4-FFF2-40B4-BE49-F238E27FC236}">
                  <a16:creationId xmlns:a16="http://schemas.microsoft.com/office/drawing/2014/main" id="{E29057BE-7C53-4567-813B-11FE4806814D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934;p59">
              <a:extLst>
                <a:ext uri="{FF2B5EF4-FFF2-40B4-BE49-F238E27FC236}">
                  <a16:creationId xmlns:a16="http://schemas.microsoft.com/office/drawing/2014/main" id="{E408DCFA-778A-4D34-9A4D-BB1EF7B7B4D9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935;p59">
              <a:extLst>
                <a:ext uri="{FF2B5EF4-FFF2-40B4-BE49-F238E27FC236}">
                  <a16:creationId xmlns:a16="http://schemas.microsoft.com/office/drawing/2014/main" id="{C8C4640C-AA6B-478E-9496-8B3C5B7BF1C6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936;p59">
              <a:extLst>
                <a:ext uri="{FF2B5EF4-FFF2-40B4-BE49-F238E27FC236}">
                  <a16:creationId xmlns:a16="http://schemas.microsoft.com/office/drawing/2014/main" id="{9E726FFE-206B-4C69-8AE1-2ACCC9934C64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937;p59">
              <a:extLst>
                <a:ext uri="{FF2B5EF4-FFF2-40B4-BE49-F238E27FC236}">
                  <a16:creationId xmlns:a16="http://schemas.microsoft.com/office/drawing/2014/main" id="{6190BFAC-9F94-47E9-9C9A-A525EC386BB0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938;p59">
              <a:extLst>
                <a:ext uri="{FF2B5EF4-FFF2-40B4-BE49-F238E27FC236}">
                  <a16:creationId xmlns:a16="http://schemas.microsoft.com/office/drawing/2014/main" id="{81E1EC47-F3CE-470A-BC55-8A2C5637086E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558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6380388" y="2492394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871088" y="2492390"/>
            <a:ext cx="892500" cy="2808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ctrTitle"/>
          </p:nvPr>
        </p:nvSpPr>
        <p:spPr>
          <a:xfrm>
            <a:off x="1423200" y="2041289"/>
            <a:ext cx="196008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2F2F2F"/>
                </a:solidFill>
              </a:rPr>
              <a:t>User - Attributes</a:t>
            </a:r>
            <a:endParaRPr sz="2000" dirty="0">
              <a:solidFill>
                <a:srgbClr val="2F2F2F"/>
              </a:solidFill>
            </a:endParaRPr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720000" y="2716178"/>
            <a:ext cx="3194700" cy="186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Attributes describe the features of the businesses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User-attributes extracted to </a:t>
            </a:r>
            <a:r>
              <a:rPr lang="en-SG" sz="1400" b="1" dirty="0"/>
              <a:t>profile users</a:t>
            </a:r>
            <a:r>
              <a:rPr lang="en-SG" sz="1400" dirty="0"/>
              <a:t> based on the features they look for in a dining venue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This serves as an alternate means of </a:t>
            </a:r>
            <a:r>
              <a:rPr lang="en-SG" sz="1400" b="1" dirty="0"/>
              <a:t>collaborative filtering </a:t>
            </a:r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2"/>
          </p:nvPr>
        </p:nvSpPr>
        <p:spPr>
          <a:xfrm>
            <a:off x="5229310" y="2726690"/>
            <a:ext cx="3194700" cy="186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Categories describe the food available, the cuisine and the type of dining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Categories to be fit into a </a:t>
            </a:r>
            <a:r>
              <a:rPr lang="en-SG" sz="1400" b="1" dirty="0"/>
              <a:t>matrix</a:t>
            </a:r>
            <a:r>
              <a:rPr lang="en-SG" sz="1400" dirty="0"/>
              <a:t> and similar eateries to be filtered using a similarity means (cosine similarity)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 dirty="0"/>
              <a:t>This would be a </a:t>
            </a:r>
            <a:r>
              <a:rPr lang="en-SG" sz="1400" b="1" dirty="0"/>
              <a:t>content based filtering</a:t>
            </a:r>
            <a:r>
              <a:rPr lang="en-SG" sz="1400" dirty="0"/>
              <a:t> </a:t>
            </a:r>
            <a:endParaRPr sz="14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3"/>
          </p:nvPr>
        </p:nvSpPr>
        <p:spPr>
          <a:xfrm>
            <a:off x="5614450" y="2041293"/>
            <a:ext cx="24243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dirty="0">
                <a:solidFill>
                  <a:srgbClr val="3C3B39"/>
                </a:solidFill>
              </a:rPr>
              <a:t>Business - Categories</a:t>
            </a:r>
            <a:endParaRPr sz="2000" dirty="0">
              <a:solidFill>
                <a:srgbClr val="3C3B39"/>
              </a:solidFill>
            </a:endParaRPr>
          </a:p>
        </p:txBody>
      </p:sp>
      <p:cxnSp>
        <p:nvCxnSpPr>
          <p:cNvPr id="375" name="Google Shape;375;p36"/>
          <p:cNvCxnSpPr/>
          <p:nvPr/>
        </p:nvCxnSpPr>
        <p:spPr>
          <a:xfrm>
            <a:off x="2258258" y="2138135"/>
            <a:ext cx="46275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DAEE46-102E-407D-BE35-09FC3199248F}"/>
              </a:ext>
            </a:extLst>
          </p:cNvPr>
          <p:cNvGrpSpPr/>
          <p:nvPr/>
        </p:nvGrpSpPr>
        <p:grpSpPr>
          <a:xfrm>
            <a:off x="-36000" y="357178"/>
            <a:ext cx="9180000" cy="1607064"/>
            <a:chOff x="-2658794" y="-166"/>
            <a:chExt cx="15366629" cy="24723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234545-F83F-456E-9A59-94C005C0ECBA}"/>
                </a:ext>
              </a:extLst>
            </p:cNvPr>
            <p:cNvGrpSpPr/>
            <p:nvPr/>
          </p:nvGrpSpPr>
          <p:grpSpPr>
            <a:xfrm>
              <a:off x="-2658794" y="3517"/>
              <a:ext cx="8335108" cy="2454812"/>
              <a:chOff x="0" y="351692"/>
              <a:chExt cx="8335108" cy="245481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1B1FD4-F241-4814-B9F5-BA5E60ADD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46" t="36650" r="23770" b="15760"/>
              <a:stretch/>
            </p:blipFill>
            <p:spPr>
              <a:xfrm>
                <a:off x="0" y="355209"/>
                <a:ext cx="4424290" cy="24477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4276008-C1F6-4669-A025-F5F3DB12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692" t="30633" r="25538" b="21641"/>
              <a:stretch/>
            </p:blipFill>
            <p:spPr>
              <a:xfrm>
                <a:off x="4424290" y="351692"/>
                <a:ext cx="3910818" cy="245481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7D75E7-EDC2-4668-AB1D-18304DC656DC}"/>
                </a:ext>
              </a:extLst>
            </p:cNvPr>
            <p:cNvGrpSpPr/>
            <p:nvPr/>
          </p:nvGrpSpPr>
          <p:grpSpPr>
            <a:xfrm>
              <a:off x="6489914" y="-166"/>
              <a:ext cx="6217921" cy="2472397"/>
              <a:chOff x="2117187" y="2568234"/>
              <a:chExt cx="6217921" cy="24723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721AF2-5F78-44CB-AD6D-FB64EDBA79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77" t="30769" r="21846" b="21231"/>
              <a:stretch/>
            </p:blipFill>
            <p:spPr>
              <a:xfrm>
                <a:off x="4304714" y="2571750"/>
                <a:ext cx="4030394" cy="2468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E7C42E-FAC8-45CE-B1DD-7F2DFCE71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692" t="30633" r="48384" b="21368"/>
              <a:stretch/>
            </p:blipFill>
            <p:spPr>
              <a:xfrm>
                <a:off x="2117187" y="2568234"/>
                <a:ext cx="2187527" cy="246888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4FC22-B68D-4C3D-AE9A-44D91191EA4F}"/>
              </a:ext>
            </a:extLst>
          </p:cNvPr>
          <p:cNvSpPr txBox="1"/>
          <p:nvPr/>
        </p:nvSpPr>
        <p:spPr>
          <a:xfrm>
            <a:off x="4943380" y="766689"/>
            <a:ext cx="416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/>
              <a:t>....</a:t>
            </a:r>
          </a:p>
        </p:txBody>
      </p:sp>
      <p:sp>
        <p:nvSpPr>
          <p:cNvPr id="112" name="Google Shape;394;p38">
            <a:extLst>
              <a:ext uri="{FF2B5EF4-FFF2-40B4-BE49-F238E27FC236}">
                <a16:creationId xmlns:a16="http://schemas.microsoft.com/office/drawing/2014/main" id="{8A0848F0-B43C-4977-8216-4EA7DC371269}"/>
              </a:ext>
            </a:extLst>
          </p:cNvPr>
          <p:cNvSpPr txBox="1"/>
          <p:nvPr/>
        </p:nvSpPr>
        <p:spPr>
          <a:xfrm>
            <a:off x="3545935" y="4491069"/>
            <a:ext cx="2052141" cy="400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Hybrid Recommendation</a:t>
            </a:r>
            <a:endParaRPr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</p:spTree>
    <p:extLst>
      <p:ext uri="{BB962C8B-B14F-4D97-AF65-F5344CB8AC3E}">
        <p14:creationId xmlns:p14="http://schemas.microsoft.com/office/powerpoint/2010/main" val="227472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>
            <a:spLocks noGrp="1"/>
          </p:cNvSpPr>
          <p:nvPr>
            <p:ph type="ctrTitle"/>
          </p:nvPr>
        </p:nvSpPr>
        <p:spPr>
          <a:xfrm>
            <a:off x="720000" y="383875"/>
            <a:ext cx="2442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Exploratory Data Analysis</a:t>
            </a:r>
            <a:endParaRPr dirty="0"/>
          </a:p>
        </p:txBody>
      </p:sp>
      <p:sp>
        <p:nvSpPr>
          <p:cNvPr id="431" name="Google Shape;431;p40"/>
          <p:cNvSpPr txBox="1">
            <a:spLocks noGrp="1"/>
          </p:cNvSpPr>
          <p:nvPr>
            <p:ph type="ctrTitle" idx="4294967295"/>
          </p:nvPr>
        </p:nvSpPr>
        <p:spPr>
          <a:xfrm>
            <a:off x="6375950" y="1466300"/>
            <a:ext cx="20481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Trending Attributes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32" name="Google Shape;432;p40"/>
          <p:cNvSpPr txBox="1">
            <a:spLocks noGrp="1"/>
          </p:cNvSpPr>
          <p:nvPr>
            <p:ph type="ctrTitle" idx="4294967295"/>
          </p:nvPr>
        </p:nvSpPr>
        <p:spPr>
          <a:xfrm>
            <a:off x="719950" y="1480700"/>
            <a:ext cx="1714878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2F2F2F"/>
                </a:solidFill>
              </a:rPr>
              <a:t>Popular Categories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33" name="Google Shape;433;p40"/>
          <p:cNvSpPr txBox="1">
            <a:spLocks noGrp="1"/>
          </p:cNvSpPr>
          <p:nvPr>
            <p:ph type="ctrTitle" idx="4294967295"/>
          </p:nvPr>
        </p:nvSpPr>
        <p:spPr>
          <a:xfrm>
            <a:off x="3719712" y="3236756"/>
            <a:ext cx="1317900" cy="359400"/>
          </a:xfrm>
          <a:prstGeom prst="rect">
            <a:avLst/>
          </a:prstGeom>
        </p:spPr>
        <p:txBody>
          <a:bodyPr spcFirstLastPara="1" wrap="square" lIns="91425" tIns="540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Restaurant Attire: Casual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34" name="Google Shape;434;p40"/>
          <p:cNvSpPr txBox="1">
            <a:spLocks noGrp="1"/>
          </p:cNvSpPr>
          <p:nvPr>
            <p:ph type="ctrTitle" idx="4294967295"/>
          </p:nvPr>
        </p:nvSpPr>
        <p:spPr>
          <a:xfrm>
            <a:off x="3728112" y="2679354"/>
            <a:ext cx="1309500" cy="359400"/>
          </a:xfrm>
          <a:prstGeom prst="rect">
            <a:avLst/>
          </a:prstGeom>
        </p:spPr>
        <p:txBody>
          <a:bodyPr spcFirstLastPara="1" wrap="square" lIns="91425" tIns="540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2F2F2F"/>
                </a:solidFill>
              </a:rPr>
              <a:t>Restaurants Take Out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35" name="Google Shape;435;p40"/>
          <p:cNvSpPr txBox="1">
            <a:spLocks noGrp="1"/>
          </p:cNvSpPr>
          <p:nvPr>
            <p:ph type="ctrTitle" idx="4294967295"/>
          </p:nvPr>
        </p:nvSpPr>
        <p:spPr>
          <a:xfrm>
            <a:off x="3719712" y="2121952"/>
            <a:ext cx="1317900" cy="359400"/>
          </a:xfrm>
          <a:prstGeom prst="rect">
            <a:avLst/>
          </a:prstGeom>
        </p:spPr>
        <p:txBody>
          <a:bodyPr spcFirstLastPara="1" wrap="square" lIns="91425" tIns="540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2F2F2F"/>
                </a:solidFill>
              </a:rPr>
              <a:t>Bike Parking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36" name="Google Shape;436;p40"/>
          <p:cNvSpPr/>
          <p:nvPr/>
        </p:nvSpPr>
        <p:spPr>
          <a:xfrm rot="10800000">
            <a:off x="5259900" y="2107552"/>
            <a:ext cx="3164100" cy="3882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720000" y="2117200"/>
            <a:ext cx="2442600" cy="78601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 txBox="1"/>
          <p:nvPr/>
        </p:nvSpPr>
        <p:spPr>
          <a:xfrm>
            <a:off x="730565" y="2231126"/>
            <a:ext cx="2422992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Speciality Food, Canadian (New), Chinese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1417450" y="2604471"/>
            <a:ext cx="104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CUISINE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cxnSp>
        <p:nvCxnSpPr>
          <p:cNvPr id="440" name="Google Shape;440;p40"/>
          <p:cNvCxnSpPr/>
          <p:nvPr/>
        </p:nvCxnSpPr>
        <p:spPr>
          <a:xfrm>
            <a:off x="1593148" y="2679354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p40"/>
          <p:cNvSpPr/>
          <p:nvPr/>
        </p:nvSpPr>
        <p:spPr>
          <a:xfrm>
            <a:off x="720000" y="3050267"/>
            <a:ext cx="2442600" cy="78601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0"/>
          <p:cNvSpPr/>
          <p:nvPr/>
        </p:nvSpPr>
        <p:spPr>
          <a:xfrm rot="10800000">
            <a:off x="5259900" y="2664954"/>
            <a:ext cx="3164100" cy="3882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/>
          <p:nvPr/>
        </p:nvSpPr>
        <p:spPr>
          <a:xfrm rot="10800000">
            <a:off x="5259900" y="3222356"/>
            <a:ext cx="3164100" cy="3882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0"/>
          <p:cNvSpPr/>
          <p:nvPr/>
        </p:nvSpPr>
        <p:spPr>
          <a:xfrm rot="10800000">
            <a:off x="5259900" y="3773880"/>
            <a:ext cx="3164100" cy="3882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ctrTitle" idx="4294967295"/>
          </p:nvPr>
        </p:nvSpPr>
        <p:spPr>
          <a:xfrm>
            <a:off x="3626069" y="3788280"/>
            <a:ext cx="1411543" cy="359400"/>
          </a:xfrm>
          <a:prstGeom prst="rect">
            <a:avLst/>
          </a:prstGeom>
        </p:spPr>
        <p:txBody>
          <a:bodyPr spcFirstLastPara="1" wrap="square" lIns="91425" tIns="540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2F2F2F"/>
                </a:solidFill>
              </a:rPr>
              <a:t>Good For Groups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5337563" y="2176102"/>
            <a:ext cx="2997140" cy="258536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900" dirty="0"/>
              <a:t>46432</a:t>
            </a:r>
            <a:endParaRPr sz="900" dirty="0"/>
          </a:p>
        </p:txBody>
      </p:sp>
      <p:sp>
        <p:nvSpPr>
          <p:cNvPr id="450" name="Google Shape;450;p40"/>
          <p:cNvSpPr/>
          <p:nvPr/>
        </p:nvSpPr>
        <p:spPr>
          <a:xfrm>
            <a:off x="5337708" y="2733504"/>
            <a:ext cx="2872500" cy="251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900" dirty="0"/>
              <a:t>44990</a:t>
            </a:r>
            <a:endParaRPr sz="900" dirty="0"/>
          </a:p>
        </p:txBody>
      </p:sp>
      <p:sp>
        <p:nvSpPr>
          <p:cNvPr id="451" name="Google Shape;451;p40"/>
          <p:cNvSpPr/>
          <p:nvPr/>
        </p:nvSpPr>
        <p:spPr>
          <a:xfrm>
            <a:off x="5337563" y="3290905"/>
            <a:ext cx="2326185" cy="251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900" dirty="0"/>
              <a:t>39485</a:t>
            </a:r>
            <a:endParaRPr sz="900" dirty="0"/>
          </a:p>
        </p:txBody>
      </p:sp>
      <p:sp>
        <p:nvSpPr>
          <p:cNvPr id="452" name="Google Shape;452;p40"/>
          <p:cNvSpPr/>
          <p:nvPr/>
        </p:nvSpPr>
        <p:spPr>
          <a:xfrm>
            <a:off x="5339313" y="3842430"/>
            <a:ext cx="2073273" cy="251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900" dirty="0"/>
              <a:t>36642</a:t>
            </a:r>
            <a:endParaRPr sz="900" dirty="0"/>
          </a:p>
        </p:txBody>
      </p:sp>
      <p:sp>
        <p:nvSpPr>
          <p:cNvPr id="25" name="Google Shape;447;p40">
            <a:extLst>
              <a:ext uri="{FF2B5EF4-FFF2-40B4-BE49-F238E27FC236}">
                <a16:creationId xmlns:a16="http://schemas.microsoft.com/office/drawing/2014/main" id="{60B71F68-C1AD-4325-B222-F1A398183C8B}"/>
              </a:ext>
            </a:extLst>
          </p:cNvPr>
          <p:cNvSpPr/>
          <p:nvPr/>
        </p:nvSpPr>
        <p:spPr>
          <a:xfrm rot="10800000">
            <a:off x="5259900" y="4325403"/>
            <a:ext cx="3164100" cy="3882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8;p40">
            <a:extLst>
              <a:ext uri="{FF2B5EF4-FFF2-40B4-BE49-F238E27FC236}">
                <a16:creationId xmlns:a16="http://schemas.microsoft.com/office/drawing/2014/main" id="{816360F7-C35B-4293-A2BA-E2D036F3A8DD}"/>
              </a:ext>
            </a:extLst>
          </p:cNvPr>
          <p:cNvSpPr txBox="1">
            <a:spLocks/>
          </p:cNvSpPr>
          <p:nvPr/>
        </p:nvSpPr>
        <p:spPr>
          <a:xfrm>
            <a:off x="3626069" y="4339803"/>
            <a:ext cx="141154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r"/>
            <a:r>
              <a:rPr lang="en-SG" sz="1400" dirty="0"/>
              <a:t>Price Range : 2</a:t>
            </a:r>
          </a:p>
        </p:txBody>
      </p:sp>
      <p:sp>
        <p:nvSpPr>
          <p:cNvPr id="27" name="Google Shape;452;p40">
            <a:extLst>
              <a:ext uri="{FF2B5EF4-FFF2-40B4-BE49-F238E27FC236}">
                <a16:creationId xmlns:a16="http://schemas.microsoft.com/office/drawing/2014/main" id="{830CE7F8-7B41-4F3F-A6BC-B2CDB7931636}"/>
              </a:ext>
            </a:extLst>
          </p:cNvPr>
          <p:cNvSpPr/>
          <p:nvPr/>
        </p:nvSpPr>
        <p:spPr>
          <a:xfrm>
            <a:off x="5337563" y="4389028"/>
            <a:ext cx="1884794" cy="251100"/>
          </a:xfrm>
          <a:prstGeom prst="rect">
            <a:avLst/>
          </a:prstGeom>
          <a:solidFill>
            <a:srgbClr val="EC80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900" dirty="0"/>
              <a:t>35595</a:t>
            </a:r>
            <a:endParaRPr sz="900" dirty="0"/>
          </a:p>
        </p:txBody>
      </p:sp>
      <p:sp>
        <p:nvSpPr>
          <p:cNvPr id="32" name="Google Shape;438;p40">
            <a:extLst>
              <a:ext uri="{FF2B5EF4-FFF2-40B4-BE49-F238E27FC236}">
                <a16:creationId xmlns:a16="http://schemas.microsoft.com/office/drawing/2014/main" id="{8EFCC72D-A0BA-4D57-AE24-5E2503549C46}"/>
              </a:ext>
            </a:extLst>
          </p:cNvPr>
          <p:cNvSpPr txBox="1"/>
          <p:nvPr/>
        </p:nvSpPr>
        <p:spPr>
          <a:xfrm>
            <a:off x="700343" y="3171250"/>
            <a:ext cx="2422992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Coffee &amp; Tea, Breakfast &amp; Brunch, Sandwiches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3" name="Google Shape;439;p40">
            <a:extLst>
              <a:ext uri="{FF2B5EF4-FFF2-40B4-BE49-F238E27FC236}">
                <a16:creationId xmlns:a16="http://schemas.microsoft.com/office/drawing/2014/main" id="{F607E7A6-D91C-450B-A5E2-966D2A1EA4D5}"/>
              </a:ext>
            </a:extLst>
          </p:cNvPr>
          <p:cNvSpPr txBox="1"/>
          <p:nvPr/>
        </p:nvSpPr>
        <p:spPr>
          <a:xfrm>
            <a:off x="1387228" y="3544595"/>
            <a:ext cx="1047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FOOD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cxnSp>
        <p:nvCxnSpPr>
          <p:cNvPr id="34" name="Google Shape;440;p40">
            <a:extLst>
              <a:ext uri="{FF2B5EF4-FFF2-40B4-BE49-F238E27FC236}">
                <a16:creationId xmlns:a16="http://schemas.microsoft.com/office/drawing/2014/main" id="{D51645F7-8B64-48BC-88F0-0E426DD361C4}"/>
              </a:ext>
            </a:extLst>
          </p:cNvPr>
          <p:cNvCxnSpPr/>
          <p:nvPr/>
        </p:nvCxnSpPr>
        <p:spPr>
          <a:xfrm>
            <a:off x="1562926" y="3619478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441;p40">
            <a:extLst>
              <a:ext uri="{FF2B5EF4-FFF2-40B4-BE49-F238E27FC236}">
                <a16:creationId xmlns:a16="http://schemas.microsoft.com/office/drawing/2014/main" id="{4D1E74FA-F781-453C-81CA-4DF93A780D4E}"/>
              </a:ext>
            </a:extLst>
          </p:cNvPr>
          <p:cNvSpPr/>
          <p:nvPr/>
        </p:nvSpPr>
        <p:spPr>
          <a:xfrm>
            <a:off x="730565" y="3978194"/>
            <a:ext cx="2442600" cy="78601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38;p40">
            <a:extLst>
              <a:ext uri="{FF2B5EF4-FFF2-40B4-BE49-F238E27FC236}">
                <a16:creationId xmlns:a16="http://schemas.microsoft.com/office/drawing/2014/main" id="{3072E464-B920-4D7C-B6DA-88DF8C73BD38}"/>
              </a:ext>
            </a:extLst>
          </p:cNvPr>
          <p:cNvSpPr txBox="1"/>
          <p:nvPr/>
        </p:nvSpPr>
        <p:spPr>
          <a:xfrm>
            <a:off x="710908" y="4099177"/>
            <a:ext cx="2422992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Bars, Cafes, Bakeries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7" name="Google Shape;439;p40">
            <a:extLst>
              <a:ext uri="{FF2B5EF4-FFF2-40B4-BE49-F238E27FC236}">
                <a16:creationId xmlns:a16="http://schemas.microsoft.com/office/drawing/2014/main" id="{6FEA62DA-F1EC-4F40-889C-DC48F3623803}"/>
              </a:ext>
            </a:extLst>
          </p:cNvPr>
          <p:cNvSpPr txBox="1"/>
          <p:nvPr/>
        </p:nvSpPr>
        <p:spPr>
          <a:xfrm>
            <a:off x="1340075" y="4475002"/>
            <a:ext cx="1163131" cy="25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RESTAURANT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cxnSp>
        <p:nvCxnSpPr>
          <p:cNvPr id="38" name="Google Shape;440;p40">
            <a:extLst>
              <a:ext uri="{FF2B5EF4-FFF2-40B4-BE49-F238E27FC236}">
                <a16:creationId xmlns:a16="http://schemas.microsoft.com/office/drawing/2014/main" id="{B5C12DA8-B069-4F2F-B7A8-651BA44146D2}"/>
              </a:ext>
            </a:extLst>
          </p:cNvPr>
          <p:cNvCxnSpPr/>
          <p:nvPr/>
        </p:nvCxnSpPr>
        <p:spPr>
          <a:xfrm>
            <a:off x="1573491" y="4536895"/>
            <a:ext cx="6963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821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3089950" y="768600"/>
            <a:ext cx="53340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63636"/>
                </a:solidFill>
              </a:rPr>
              <a:t>Here’s what</a:t>
            </a:r>
            <a:r>
              <a:rPr lang="en-SG" dirty="0">
                <a:solidFill>
                  <a:srgbClr val="363636"/>
                </a:solidFill>
              </a:rPr>
              <a:t> </a:t>
            </a:r>
            <a:r>
              <a:rPr lang="en-SG" b="1" dirty="0" err="1">
                <a:solidFill>
                  <a:srgbClr val="363636"/>
                </a:solidFill>
              </a:rPr>
              <a:t>foodScanner</a:t>
            </a:r>
            <a:r>
              <a:rPr lang="en-SG" dirty="0">
                <a:solidFill>
                  <a:srgbClr val="363636"/>
                </a:solidFill>
              </a:rPr>
              <a:t> hopes to achieve</a:t>
            </a:r>
            <a:r>
              <a:rPr lang="en" dirty="0">
                <a:solidFill>
                  <a:srgbClr val="363636"/>
                </a:solidFill>
              </a:rPr>
              <a:t>: </a:t>
            </a:r>
            <a:endParaRPr dirty="0">
              <a:solidFill>
                <a:srgbClr val="363636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63636"/>
              </a:buClr>
              <a:buSzPts val="1100"/>
              <a:buAutoNum type="arabicPeriod"/>
            </a:pPr>
            <a:r>
              <a:rPr lang="en-US" b="1" dirty="0">
                <a:solidFill>
                  <a:srgbClr val="363636"/>
                </a:solidFill>
              </a:rPr>
              <a:t>Consolidate</a:t>
            </a:r>
            <a:r>
              <a:rPr lang="en-US" dirty="0">
                <a:solidFill>
                  <a:srgbClr val="363636"/>
                </a:solidFill>
              </a:rPr>
              <a:t> your </a:t>
            </a:r>
            <a:r>
              <a:rPr lang="en-US" b="1" dirty="0">
                <a:solidFill>
                  <a:srgbClr val="363636"/>
                </a:solidFill>
              </a:rPr>
              <a:t>favorite eateries</a:t>
            </a:r>
            <a:r>
              <a:rPr lang="en-US" dirty="0">
                <a:solidFill>
                  <a:srgbClr val="363636"/>
                </a:solidFill>
              </a:rPr>
              <a:t> from </a:t>
            </a:r>
            <a:r>
              <a:rPr lang="en-US" b="1" dirty="0">
                <a:solidFill>
                  <a:srgbClr val="363636"/>
                </a:solidFill>
              </a:rPr>
              <a:t>every platform</a:t>
            </a:r>
            <a:r>
              <a:rPr lang="en-US" dirty="0">
                <a:solidFill>
                  <a:srgbClr val="363636"/>
                </a:solidFill>
              </a:rPr>
              <a:t> out there to give you the </a:t>
            </a:r>
            <a:r>
              <a:rPr lang="en-US" b="1" dirty="0">
                <a:solidFill>
                  <a:srgbClr val="363636"/>
                </a:solidFill>
              </a:rPr>
              <a:t>ease of access</a:t>
            </a:r>
            <a:r>
              <a:rPr lang="en-US" dirty="0">
                <a:solidFill>
                  <a:srgbClr val="363636"/>
                </a:solidFill>
              </a:rPr>
              <a:t> to all the available and OPEN places at the touch of your finger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100"/>
              <a:buAutoNum type="arabicPeriod"/>
            </a:pPr>
            <a:r>
              <a:rPr lang="en-US" b="1" dirty="0">
                <a:solidFill>
                  <a:srgbClr val="363636"/>
                </a:solidFill>
              </a:rPr>
              <a:t>Notify</a:t>
            </a:r>
            <a:r>
              <a:rPr lang="en-US" dirty="0">
                <a:solidFill>
                  <a:srgbClr val="363636"/>
                </a:solidFill>
              </a:rPr>
              <a:t> you of </a:t>
            </a:r>
            <a:r>
              <a:rPr lang="en-US" b="1" dirty="0">
                <a:solidFill>
                  <a:srgbClr val="363636"/>
                </a:solidFill>
              </a:rPr>
              <a:t>inhouse and apps related discounts and promotions</a:t>
            </a:r>
            <a:r>
              <a:rPr lang="en-US" dirty="0">
                <a:solidFill>
                  <a:srgbClr val="363636"/>
                </a:solidFill>
              </a:rPr>
              <a:t> so that you can </a:t>
            </a:r>
            <a:r>
              <a:rPr lang="en-US" b="1" dirty="0">
                <a:solidFill>
                  <a:srgbClr val="363636"/>
                </a:solidFill>
              </a:rPr>
              <a:t>compare across platforms</a:t>
            </a:r>
            <a:r>
              <a:rPr lang="en-US" dirty="0">
                <a:solidFill>
                  <a:srgbClr val="363636"/>
                </a:solidFill>
              </a:rPr>
              <a:t> easily without having to subscribe to multiple sites</a:t>
            </a:r>
          </a:p>
          <a:p>
            <a:pPr lvl="1" indent="-298450" algn="l">
              <a:lnSpc>
                <a:spcPct val="115000"/>
              </a:lnSpc>
              <a:buClr>
                <a:srgbClr val="363636"/>
              </a:buClr>
              <a:buSzPts val="1100"/>
              <a:buAutoNum type="arabicPeriod"/>
            </a:pPr>
            <a:r>
              <a:rPr lang="en-US" dirty="0">
                <a:solidFill>
                  <a:srgbClr val="363636"/>
                </a:solidFill>
              </a:rPr>
              <a:t>Happy Hour </a:t>
            </a:r>
          </a:p>
          <a:p>
            <a:pPr lvl="1" indent="-298450" algn="l">
              <a:lnSpc>
                <a:spcPct val="115000"/>
              </a:lnSpc>
              <a:buClr>
                <a:srgbClr val="363636"/>
              </a:buClr>
              <a:buSzPts val="1100"/>
              <a:buAutoNum type="arabicPeriod"/>
            </a:pPr>
            <a:r>
              <a:rPr lang="en-US" dirty="0">
                <a:solidFill>
                  <a:srgbClr val="363636"/>
                </a:solidFill>
              </a:rPr>
              <a:t>Ladies Night</a:t>
            </a:r>
          </a:p>
          <a:p>
            <a:pPr lvl="1" indent="-298450" algn="l">
              <a:lnSpc>
                <a:spcPct val="115000"/>
              </a:lnSpc>
              <a:buClr>
                <a:srgbClr val="363636"/>
              </a:buClr>
              <a:buSzPts val="1100"/>
              <a:buAutoNum type="arabicPeriod"/>
            </a:pPr>
            <a:r>
              <a:rPr lang="en-US" dirty="0">
                <a:solidFill>
                  <a:srgbClr val="363636"/>
                </a:solidFill>
              </a:rPr>
              <a:t>Closing hour Discounts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100"/>
              <a:buAutoNum type="arabicPeriod"/>
            </a:pPr>
            <a:r>
              <a:rPr lang="en-US" b="1" dirty="0">
                <a:solidFill>
                  <a:srgbClr val="363636"/>
                </a:solidFill>
              </a:rPr>
              <a:t>Recommend</a:t>
            </a:r>
            <a:r>
              <a:rPr lang="en-US" dirty="0">
                <a:solidFill>
                  <a:srgbClr val="363636"/>
                </a:solidFill>
              </a:rPr>
              <a:t> you eateries based on </a:t>
            </a:r>
            <a:r>
              <a:rPr lang="en-US" b="1" dirty="0">
                <a:solidFill>
                  <a:srgbClr val="363636"/>
                </a:solidFill>
              </a:rPr>
              <a:t>your preference</a:t>
            </a:r>
            <a:r>
              <a:rPr lang="en-US" dirty="0">
                <a:solidFill>
                  <a:srgbClr val="363636"/>
                </a:solidFill>
              </a:rPr>
              <a:t> when you search for a particular type of place to dine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720000" y="2131305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Goals of </a:t>
            </a:r>
            <a:r>
              <a:rPr lang="en-SG" dirty="0" err="1"/>
              <a:t>foodScanner</a:t>
            </a:r>
            <a:endParaRPr dirty="0">
              <a:solidFill>
                <a:srgbClr val="2F2F2F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t="90895"/>
          <a:stretch/>
        </p:blipFill>
        <p:spPr>
          <a:xfrm>
            <a:off x="0" y="6"/>
            <a:ext cx="9144003" cy="62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CLUSTERING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K-MEANS</a:t>
            </a:r>
            <a:br>
              <a:rPr lang="en-SG" dirty="0">
                <a:solidFill>
                  <a:srgbClr val="F3F3F3"/>
                </a:solidFill>
              </a:rPr>
            </a:br>
            <a:r>
              <a:rPr lang="en-SG" dirty="0">
                <a:solidFill>
                  <a:srgbClr val="F3F3F3"/>
                </a:solidFill>
              </a:rPr>
              <a:t>DBSCAN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HIERARCHICAL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407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737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USER PROFILING: CLUSTERING </a:t>
            </a: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7200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Initiated K: 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score: 0.398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K: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 for ideal K: 0.639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2"/>
          </p:nvPr>
        </p:nvSpPr>
        <p:spPr>
          <a:xfrm>
            <a:off x="8188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K-Means</a:t>
            </a:r>
            <a:endParaRPr sz="1400"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3"/>
          </p:nvPr>
        </p:nvSpPr>
        <p:spPr>
          <a:xfrm>
            <a:off x="34575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to use when data points are very near each other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K: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score: 0.307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No. of outliers: 54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4"/>
          </p:nvPr>
        </p:nvSpPr>
        <p:spPr>
          <a:xfrm>
            <a:off x="35563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DBSCAN</a:t>
            </a:r>
            <a:endParaRPr sz="14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5"/>
          </p:nvPr>
        </p:nvSpPr>
        <p:spPr>
          <a:xfrm>
            <a:off x="61950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When cut at threshold of 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No. of clusters obtained: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~ 100 users per cluster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6"/>
          </p:nvPr>
        </p:nvSpPr>
        <p:spPr>
          <a:xfrm>
            <a:off x="62938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Hierarchical Clustering</a:t>
            </a:r>
            <a:endParaRPr sz="1400" dirty="0"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t="11790" b="11797"/>
          <a:stretch/>
        </p:blipFill>
        <p:spPr>
          <a:xfrm>
            <a:off x="663150" y="1563300"/>
            <a:ext cx="2342700" cy="17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/>
          <a:srcRect/>
          <a:stretch/>
        </p:blipFill>
        <p:spPr>
          <a:xfrm>
            <a:off x="3400650" y="1613442"/>
            <a:ext cx="2342700" cy="168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5">
            <a:alphaModFix/>
          </a:blip>
          <a:srcRect l="26383"/>
          <a:stretch/>
        </p:blipFill>
        <p:spPr>
          <a:xfrm>
            <a:off x="6138150" y="1563300"/>
            <a:ext cx="2342700" cy="179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/>
          <p:nvPr/>
        </p:nvCxnSpPr>
        <p:spPr>
          <a:xfrm>
            <a:off x="15618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42993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70368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050BFBB-F047-4D1F-9D3A-D6BB5908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0" y="1563977"/>
            <a:ext cx="2342700" cy="17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47CD4766-A268-47CA-809E-A726E2AD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50" y="1563300"/>
            <a:ext cx="2342700" cy="17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737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USER PROFILING: CLUSTERING </a:t>
            </a: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7200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Initiated K: 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score: 0.398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K: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 for ideal K: 0.639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2"/>
          </p:nvPr>
        </p:nvSpPr>
        <p:spPr>
          <a:xfrm>
            <a:off x="8188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K-Means</a:t>
            </a:r>
            <a:endParaRPr sz="1400"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3"/>
          </p:nvPr>
        </p:nvSpPr>
        <p:spPr>
          <a:xfrm>
            <a:off x="34575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to use when data points are very near each other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Ideal K: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Silhouette score: 0.307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No. of outliers: 54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4"/>
          </p:nvPr>
        </p:nvSpPr>
        <p:spPr>
          <a:xfrm>
            <a:off x="35563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DBSCAN</a:t>
            </a:r>
            <a:endParaRPr sz="14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5"/>
          </p:nvPr>
        </p:nvSpPr>
        <p:spPr>
          <a:xfrm>
            <a:off x="6195000" y="4008425"/>
            <a:ext cx="2229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When cut at threshold of 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No. of clusters obtained: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~ 100 users per cluster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6"/>
          </p:nvPr>
        </p:nvSpPr>
        <p:spPr>
          <a:xfrm>
            <a:off x="6293850" y="3706900"/>
            <a:ext cx="2031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Hierarchical Clustering</a:t>
            </a:r>
            <a:endParaRPr sz="1400" dirty="0"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t="11790" b="11797"/>
          <a:stretch/>
        </p:blipFill>
        <p:spPr>
          <a:xfrm>
            <a:off x="663150" y="1563300"/>
            <a:ext cx="2342700" cy="17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/>
          <a:srcRect/>
          <a:stretch/>
        </p:blipFill>
        <p:spPr>
          <a:xfrm>
            <a:off x="3400650" y="1613442"/>
            <a:ext cx="2342700" cy="168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5">
            <a:alphaModFix/>
          </a:blip>
          <a:srcRect l="26383"/>
          <a:stretch/>
        </p:blipFill>
        <p:spPr>
          <a:xfrm>
            <a:off x="6138150" y="1563300"/>
            <a:ext cx="2342700" cy="179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/>
          <p:nvPr/>
        </p:nvCxnSpPr>
        <p:spPr>
          <a:xfrm>
            <a:off x="15618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42993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7036800" y="36302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050BFBB-F047-4D1F-9D3A-D6BB5908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0" y="1563977"/>
            <a:ext cx="2342700" cy="17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47CD4766-A268-47CA-809E-A726E2AD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50" y="1563300"/>
            <a:ext cx="2342700" cy="17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89;p38">
            <a:extLst>
              <a:ext uri="{FF2B5EF4-FFF2-40B4-BE49-F238E27FC236}">
                <a16:creationId xmlns:a16="http://schemas.microsoft.com/office/drawing/2014/main" id="{84251E66-D242-49EF-BCE3-559B38F018F5}"/>
              </a:ext>
            </a:extLst>
          </p:cNvPr>
          <p:cNvSpPr/>
          <p:nvPr/>
        </p:nvSpPr>
        <p:spPr>
          <a:xfrm>
            <a:off x="5933777" y="1418097"/>
            <a:ext cx="2751446" cy="338513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7;p31">
            <a:extLst>
              <a:ext uri="{FF2B5EF4-FFF2-40B4-BE49-F238E27FC236}">
                <a16:creationId xmlns:a16="http://schemas.microsoft.com/office/drawing/2014/main" id="{862D5E91-89A8-4EAD-A4B6-8040C9831EB3}"/>
              </a:ext>
            </a:extLst>
          </p:cNvPr>
          <p:cNvSpPr txBox="1">
            <a:spLocks/>
          </p:cNvSpPr>
          <p:nvPr/>
        </p:nvSpPr>
        <p:spPr>
          <a:xfrm>
            <a:off x="5933777" y="460672"/>
            <a:ext cx="2751446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2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US" dirty="0"/>
              <a:t>Clusters achieved via Hierarchical clustering will be used for User profiling due to the clusters being uniformly segregated</a:t>
            </a:r>
          </a:p>
        </p:txBody>
      </p:sp>
    </p:spTree>
    <p:extLst>
      <p:ext uri="{BB962C8B-B14F-4D97-AF65-F5344CB8AC3E}">
        <p14:creationId xmlns:p14="http://schemas.microsoft.com/office/powerpoint/2010/main" val="107964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/>
          </p:nvPr>
        </p:nvSpPr>
        <p:spPr>
          <a:xfrm>
            <a:off x="710417" y="383875"/>
            <a:ext cx="20008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User Profile</a:t>
            </a:r>
            <a:br>
              <a:rPr lang="en-SG" dirty="0"/>
            </a:br>
            <a:r>
              <a:rPr lang="en-SG" dirty="0"/>
              <a:t>Clusters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518067-63F6-4AA0-AC89-B000F42D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547920"/>
              </p:ext>
            </p:extLst>
          </p:nvPr>
        </p:nvGraphicFramePr>
        <p:xfrm>
          <a:off x="940675" y="219294"/>
          <a:ext cx="7492907" cy="4794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5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Personal </a:t>
            </a:r>
            <a:br>
              <a:rPr lang="en-SG" dirty="0">
                <a:solidFill>
                  <a:srgbClr val="F3F3F3"/>
                </a:solidFill>
              </a:rPr>
            </a:br>
            <a:r>
              <a:rPr lang="en-SG" dirty="0">
                <a:solidFill>
                  <a:srgbClr val="F3F3F3"/>
                </a:solidFill>
              </a:rPr>
              <a:t>Recommendation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034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63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RECOMMENDER METHODOLOGY</a:t>
            </a:r>
            <a:endParaRPr dirty="0"/>
          </a:p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/>
          </a:blip>
          <a:srcRect l="17338" r="7637"/>
          <a:stretch/>
        </p:blipFill>
        <p:spPr>
          <a:xfrm>
            <a:off x="1205900" y="1534320"/>
            <a:ext cx="1918294" cy="1918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/>
          <p:nvPr/>
        </p:nvSpPr>
        <p:spPr>
          <a:xfrm>
            <a:off x="181900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422595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63290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2" name="Google Shape;392;p38"/>
          <p:cNvCxnSpPr>
            <a:stCxn id="389" idx="3"/>
            <a:endCxn id="390" idx="1"/>
          </p:cNvCxnSpPr>
          <p:nvPr/>
        </p:nvCxnSpPr>
        <p:spPr>
          <a:xfrm>
            <a:off x="2511100" y="3777728"/>
            <a:ext cx="17148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8"/>
          <p:cNvCxnSpPr>
            <a:stCxn id="390" idx="3"/>
            <a:endCxn id="391" idx="1"/>
          </p:cNvCxnSpPr>
          <p:nvPr/>
        </p:nvCxnSpPr>
        <p:spPr>
          <a:xfrm>
            <a:off x="4918050" y="3777728"/>
            <a:ext cx="17148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1942000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4348925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b="1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6755875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b="1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l="-10"/>
          <a:stretch/>
        </p:blipFill>
        <p:spPr>
          <a:xfrm>
            <a:off x="3612842" y="1534318"/>
            <a:ext cx="1918302" cy="19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5">
            <a:alphaModFix/>
          </a:blip>
          <a:srcRect r="24986"/>
          <a:stretch/>
        </p:blipFill>
        <p:spPr>
          <a:xfrm>
            <a:off x="6019808" y="1534320"/>
            <a:ext cx="1918295" cy="191805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105055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For a particular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user x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, find the attribute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cluster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user x is in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345750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Find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all the eateries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suited to user x based on cluster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 -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Attributes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filtering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586445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content based filtering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to find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similar eateries 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for user 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-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Categories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filtering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63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RECOMMENDER METHODOLOGY</a:t>
            </a:r>
            <a:endParaRPr dirty="0"/>
          </a:p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/>
          </a:blip>
          <a:srcRect l="17338" r="7637"/>
          <a:stretch/>
        </p:blipFill>
        <p:spPr>
          <a:xfrm>
            <a:off x="1205900" y="1534320"/>
            <a:ext cx="1918294" cy="1918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/>
          <p:nvPr/>
        </p:nvSpPr>
        <p:spPr>
          <a:xfrm>
            <a:off x="181900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1942000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01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105055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For a particular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user x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, find the attribute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cluster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user x is in</a:t>
            </a:r>
          </a:p>
          <a:p>
            <a:pPr lvl="0" algn="ctr"/>
            <a:r>
              <a:rPr lang="en-US" sz="1200" dirty="0" err="1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Eg.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User 13</a:t>
            </a:r>
            <a:endParaRPr sz="1200" b="1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DCE8A-7AF6-4C4F-905D-17F7828E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648" y="97784"/>
            <a:ext cx="5077491" cy="49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7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63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RECOMMENDER METHODOLOGY</a:t>
            </a:r>
            <a:endParaRPr dirty="0"/>
          </a:p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/>
          </a:blip>
          <a:srcRect l="17338" r="7637"/>
          <a:stretch/>
        </p:blipFill>
        <p:spPr>
          <a:xfrm>
            <a:off x="1205900" y="1534320"/>
            <a:ext cx="1918294" cy="1918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/>
          <p:nvPr/>
        </p:nvSpPr>
        <p:spPr>
          <a:xfrm>
            <a:off x="181900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1942000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02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l="-10"/>
          <a:stretch/>
        </p:blipFill>
        <p:spPr>
          <a:xfrm>
            <a:off x="1205897" y="1534320"/>
            <a:ext cx="1918302" cy="191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105055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Find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all the eateries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suited to user x based on cluster</a:t>
            </a:r>
          </a:p>
          <a:p>
            <a:pPr lvl="0"/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 - </a:t>
            </a:r>
            <a:r>
              <a:rPr lang="en-US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Attributes</a:t>
            </a:r>
            <a:r>
              <a:rPr lang="en-US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filtering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EEBD92-2576-4D3A-9C01-F6366F9E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722" y="791370"/>
            <a:ext cx="5601864" cy="74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27DF4-E212-4E6F-BAEC-824B25273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722" y="1713186"/>
            <a:ext cx="5601864" cy="28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63514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RECOMMENDER METHODOLOGY</a:t>
            </a:r>
            <a:endParaRPr dirty="0"/>
          </a:p>
        </p:txBody>
      </p:sp>
      <p:sp>
        <p:nvSpPr>
          <p:cNvPr id="391" name="Google Shape;391;p38"/>
          <p:cNvSpPr/>
          <p:nvPr/>
        </p:nvSpPr>
        <p:spPr>
          <a:xfrm>
            <a:off x="6632900" y="3609428"/>
            <a:ext cx="692100" cy="3366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6755875" y="3577628"/>
            <a:ext cx="4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03</a:t>
            </a:r>
            <a:endParaRPr b="1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6019808" y="1534320"/>
            <a:ext cx="1918295" cy="191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/>
        </p:nvSpPr>
        <p:spPr>
          <a:xfrm>
            <a:off x="5864450" y="4002176"/>
            <a:ext cx="22290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content based filtering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to find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similar eateries 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for user x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- </a:t>
            </a:r>
            <a:r>
              <a:rPr lang="en-SG" sz="1200" b="1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Categories</a:t>
            </a: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 filtering</a:t>
            </a:r>
            <a:endParaRPr sz="1200" dirty="0">
              <a:solidFill>
                <a:srgbClr val="2F2F2F"/>
              </a:solidFill>
              <a:latin typeface="Rokkitt Regular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18" name="Google Shape;467;p41">
            <a:extLst>
              <a:ext uri="{FF2B5EF4-FFF2-40B4-BE49-F238E27FC236}">
                <a16:creationId xmlns:a16="http://schemas.microsoft.com/office/drawing/2014/main" id="{8E56A34E-80EE-4178-B6D3-26C3C64F6B74}"/>
              </a:ext>
            </a:extLst>
          </p:cNvPr>
          <p:cNvSpPr txBox="1">
            <a:spLocks/>
          </p:cNvSpPr>
          <p:nvPr/>
        </p:nvSpPr>
        <p:spPr>
          <a:xfrm>
            <a:off x="720000" y="1448270"/>
            <a:ext cx="5144450" cy="191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Reem Kufi"/>
              <a:buNone/>
              <a:defRPr sz="2800" b="0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en-SG" sz="1400" dirty="0">
                <a:solidFill>
                  <a:srgbClr val="434343"/>
                </a:solidFill>
              </a:rPr>
              <a:t>Step 1: </a:t>
            </a:r>
          </a:p>
          <a:p>
            <a:r>
              <a:rPr lang="en-SG" sz="1400" b="0" dirty="0">
                <a:solidFill>
                  <a:srgbClr val="434343"/>
                </a:solidFill>
              </a:rPr>
              <a:t>    Generate list of businesses that user 13 have previously visited</a:t>
            </a:r>
          </a:p>
          <a:p>
            <a:r>
              <a:rPr lang="en-SG" sz="1400" dirty="0">
                <a:solidFill>
                  <a:srgbClr val="434343"/>
                </a:solidFill>
              </a:rPr>
              <a:t>Step 2: </a:t>
            </a:r>
          </a:p>
          <a:p>
            <a:r>
              <a:rPr lang="en-SG" sz="1400" b="0" dirty="0">
                <a:solidFill>
                  <a:srgbClr val="434343"/>
                </a:solidFill>
              </a:rPr>
              <a:t>    </a:t>
            </a:r>
            <a:r>
              <a:rPr lang="en-SG" sz="1400" b="0" dirty="0" err="1">
                <a:solidFill>
                  <a:srgbClr val="434343"/>
                </a:solidFill>
              </a:rPr>
              <a:t>CountVectorize</a:t>
            </a:r>
            <a:r>
              <a:rPr lang="en-SG" sz="1400" b="0" dirty="0">
                <a:solidFill>
                  <a:srgbClr val="434343"/>
                </a:solidFill>
              </a:rPr>
              <a:t> ‘Categories’ column of businesses in cluster 2</a:t>
            </a:r>
          </a:p>
          <a:p>
            <a:r>
              <a:rPr lang="en-SG" sz="1400" dirty="0">
                <a:solidFill>
                  <a:srgbClr val="434343"/>
                </a:solidFill>
              </a:rPr>
              <a:t>Step 3: </a:t>
            </a:r>
          </a:p>
          <a:p>
            <a:r>
              <a:rPr lang="en-SG" sz="1400" b="0" dirty="0">
                <a:solidFill>
                  <a:srgbClr val="434343"/>
                </a:solidFill>
              </a:rPr>
              <a:t>    Generate cv matrix and calculate cosine similarity</a:t>
            </a:r>
          </a:p>
          <a:p>
            <a:r>
              <a:rPr lang="en-SG" sz="1400" dirty="0">
                <a:solidFill>
                  <a:srgbClr val="434343"/>
                </a:solidFill>
              </a:rPr>
              <a:t>Step 4: </a:t>
            </a:r>
          </a:p>
          <a:p>
            <a:r>
              <a:rPr lang="en-SG" sz="1400" b="0" dirty="0">
                <a:solidFill>
                  <a:srgbClr val="434343"/>
                </a:solidFill>
              </a:rPr>
              <a:t>    Comparing cosine similarity, recommend similar restaurants as those previously visited by user 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49344-D19E-4EE3-8A62-D7C572E7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9" y="3431951"/>
            <a:ext cx="5713191" cy="13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>
            <p:extLst>
              <p:ext uri="{D42A27DB-BD31-4B8C-83A1-F6EECF244321}">
                <p14:modId xmlns:p14="http://schemas.microsoft.com/office/powerpoint/2010/main" val="3563502410"/>
              </p:ext>
            </p:extLst>
          </p:nvPr>
        </p:nvGraphicFramePr>
        <p:xfrm>
          <a:off x="720000" y="2969100"/>
          <a:ext cx="2923837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8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23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Japanese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09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Asian Fusion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Vegan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07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Speciality Food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07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Italian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1650124" y="2476150"/>
            <a:ext cx="1295626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history</a:t>
            </a:r>
            <a:endParaRPr sz="14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6198250" y="2476150"/>
            <a:ext cx="1137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Rec</a:t>
            </a:r>
            <a:endParaRPr sz="1400" dirty="0"/>
          </a:p>
        </p:txBody>
      </p:sp>
      <p:graphicFrame>
        <p:nvGraphicFramePr>
          <p:cNvPr id="21" name="Google Shape;221;p32">
            <a:extLst>
              <a:ext uri="{FF2B5EF4-FFF2-40B4-BE49-F238E27FC236}">
                <a16:creationId xmlns:a16="http://schemas.microsoft.com/office/drawing/2014/main" id="{AE8FF13A-CDF9-41E7-A399-7D0173A01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148623"/>
              </p:ext>
            </p:extLst>
          </p:nvPr>
        </p:nvGraphicFramePr>
        <p:xfrm>
          <a:off x="5109802" y="2969100"/>
          <a:ext cx="2934950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51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Japanese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37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Asian Fusion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Korean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Canadian (New)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Chinese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pic>
        <p:nvPicPr>
          <p:cNvPr id="19464" name="Picture 8">
            <a:extLst>
              <a:ext uri="{FF2B5EF4-FFF2-40B4-BE49-F238E27FC236}">
                <a16:creationId xmlns:a16="http://schemas.microsoft.com/office/drawing/2014/main" id="{2E5EE587-A604-4F55-B7EF-15AA93D8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" y="1371581"/>
            <a:ext cx="3104784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6C92701E-6160-4FFD-93A5-1647123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2" y="1330072"/>
            <a:ext cx="3104785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357;p35">
            <a:extLst>
              <a:ext uri="{FF2B5EF4-FFF2-40B4-BE49-F238E27FC236}">
                <a16:creationId xmlns:a16="http://schemas.microsoft.com/office/drawing/2014/main" id="{7BAD2D91-704D-4D90-AE59-FA7EE497AC90}"/>
              </a:ext>
            </a:extLst>
          </p:cNvPr>
          <p:cNvSpPr txBox="1">
            <a:spLocks/>
          </p:cNvSpPr>
          <p:nvPr/>
        </p:nvSpPr>
        <p:spPr>
          <a:xfrm>
            <a:off x="2753086" y="2927591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b="1" dirty="0"/>
              <a:t>Cuisine</a:t>
            </a:r>
          </a:p>
        </p:txBody>
      </p:sp>
      <p:cxnSp>
        <p:nvCxnSpPr>
          <p:cNvPr id="29" name="Google Shape;363;p35">
            <a:extLst>
              <a:ext uri="{FF2B5EF4-FFF2-40B4-BE49-F238E27FC236}">
                <a16:creationId xmlns:a16="http://schemas.microsoft.com/office/drawing/2014/main" id="{6A7ADE1F-5653-4527-8B44-18A3D267E5F7}"/>
              </a:ext>
            </a:extLst>
          </p:cNvPr>
          <p:cNvCxnSpPr/>
          <p:nvPr/>
        </p:nvCxnSpPr>
        <p:spPr>
          <a:xfrm>
            <a:off x="3908536" y="2789962"/>
            <a:ext cx="8670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 flipH="1">
            <a:off x="6420225" y="359203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DSI CAPSTONE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 flipH="1">
            <a:off x="1221906" y="3209723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To create a </a:t>
            </a:r>
            <a:r>
              <a:rPr lang="en-SG" b="1" dirty="0"/>
              <a:t>recommender system</a:t>
            </a:r>
            <a:r>
              <a:rPr lang="en-SG" dirty="0"/>
              <a:t> to recommend a user </a:t>
            </a:r>
            <a:r>
              <a:rPr lang="en-SG" b="1" dirty="0"/>
              <a:t>personalised</a:t>
            </a:r>
            <a:r>
              <a:rPr lang="en-SG" dirty="0"/>
              <a:t> places to dine based on their </a:t>
            </a:r>
            <a:r>
              <a:rPr lang="en-SG" b="1" dirty="0"/>
              <a:t>dining history</a:t>
            </a:r>
            <a:r>
              <a:rPr lang="en-SG" dirty="0"/>
              <a:t> 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2"/>
          </p:nvPr>
        </p:nvSpPr>
        <p:spPr>
          <a:xfrm flipH="1">
            <a:off x="928468" y="2956386"/>
            <a:ext cx="2870138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</a:t>
            </a:r>
            <a:r>
              <a:rPr lang="en-SG" dirty="0" err="1"/>
              <a:t>ment</a:t>
            </a:r>
            <a:endParaRPr dirty="0"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12189" r="12189"/>
          <a:stretch/>
        </p:blipFill>
        <p:spPr>
          <a:xfrm>
            <a:off x="3941362" y="540000"/>
            <a:ext cx="2342700" cy="46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>
            <a:spLocks noGrp="1"/>
          </p:cNvSpPr>
          <p:nvPr>
            <p:ph type="subTitle" idx="3"/>
          </p:nvPr>
        </p:nvSpPr>
        <p:spPr>
          <a:xfrm flipH="1">
            <a:off x="1228500" y="886975"/>
            <a:ext cx="25767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PART 3:</a:t>
            </a:r>
          </a:p>
          <a:p>
            <a:pPr marL="0" indent="0"/>
            <a:r>
              <a:rPr lang="en-US" sz="1400" b="1" dirty="0">
                <a:solidFill>
                  <a:srgbClr val="363636"/>
                </a:solidFill>
              </a:rPr>
              <a:t>Recommend</a:t>
            </a:r>
            <a:r>
              <a:rPr lang="en-US" sz="1400" dirty="0">
                <a:solidFill>
                  <a:srgbClr val="363636"/>
                </a:solidFill>
              </a:rPr>
              <a:t> you eateries based on </a:t>
            </a:r>
            <a:r>
              <a:rPr lang="en-US" sz="1400" b="1" dirty="0">
                <a:solidFill>
                  <a:srgbClr val="363636"/>
                </a:solidFill>
              </a:rPr>
              <a:t>your preference</a:t>
            </a:r>
            <a:r>
              <a:rPr lang="en-US" sz="1400" dirty="0">
                <a:solidFill>
                  <a:srgbClr val="363636"/>
                </a:solidFill>
              </a:rPr>
              <a:t> when you search for a particular type of place to dine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 flipH="1">
            <a:off x="1957200" y="633638"/>
            <a:ext cx="18480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2F2F2F"/>
                </a:solidFill>
              </a:rPr>
              <a:t>Scope</a:t>
            </a:r>
            <a:endParaRPr sz="2700" dirty="0">
              <a:solidFill>
                <a:srgbClr val="2F2F2F"/>
              </a:solidFill>
            </a:endParaRPr>
          </a:p>
        </p:txBody>
      </p:sp>
      <p:cxnSp>
        <p:nvCxnSpPr>
          <p:cNvPr id="152" name="Google Shape;152;p26"/>
          <p:cNvCxnSpPr/>
          <p:nvPr/>
        </p:nvCxnSpPr>
        <p:spPr>
          <a:xfrm rot="10800000">
            <a:off x="3330904" y="405210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6"/>
          <p:cNvCxnSpPr/>
          <p:nvPr/>
        </p:nvCxnSpPr>
        <p:spPr>
          <a:xfrm rot="10800000">
            <a:off x="3330904" y="2724810"/>
            <a:ext cx="3807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>
            <p:extLst>
              <p:ext uri="{D42A27DB-BD31-4B8C-83A1-F6EECF244321}">
                <p14:modId xmlns:p14="http://schemas.microsoft.com/office/powerpoint/2010/main" val="3505631671"/>
              </p:ext>
            </p:extLst>
          </p:nvPr>
        </p:nvGraphicFramePr>
        <p:xfrm>
          <a:off x="720000" y="2969100"/>
          <a:ext cx="2923837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8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14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Coffee &amp; Tea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Desserts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07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Juice Bars &amp; Smoothies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29428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1650124" y="2476150"/>
            <a:ext cx="1295626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history</a:t>
            </a:r>
            <a:endParaRPr sz="14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6198250" y="2476150"/>
            <a:ext cx="1137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Rec</a:t>
            </a:r>
            <a:endParaRPr sz="1400" dirty="0"/>
          </a:p>
        </p:txBody>
      </p:sp>
      <p:graphicFrame>
        <p:nvGraphicFramePr>
          <p:cNvPr id="21" name="Google Shape;221;p32">
            <a:extLst>
              <a:ext uri="{FF2B5EF4-FFF2-40B4-BE49-F238E27FC236}">
                <a16:creationId xmlns:a16="http://schemas.microsoft.com/office/drawing/2014/main" id="{AE8FF13A-CDF9-41E7-A399-7D0173A01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35874"/>
              </p:ext>
            </p:extLst>
          </p:nvPr>
        </p:nvGraphicFramePr>
        <p:xfrm>
          <a:off x="5109802" y="2969100"/>
          <a:ext cx="2934950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43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37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Poke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Ramen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pic>
        <p:nvPicPr>
          <p:cNvPr id="19464" name="Picture 8">
            <a:extLst>
              <a:ext uri="{FF2B5EF4-FFF2-40B4-BE49-F238E27FC236}">
                <a16:creationId xmlns:a16="http://schemas.microsoft.com/office/drawing/2014/main" id="{2E5EE587-A604-4F55-B7EF-15AA93D8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" y="1371581"/>
            <a:ext cx="3104784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6C92701E-6160-4FFD-93A5-1647123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2" y="1330072"/>
            <a:ext cx="3104785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12DB6DE7-8C30-41A0-8664-5E19A562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9" y="1371581"/>
            <a:ext cx="3104784" cy="10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6EA52B1-EA82-4F5E-BC78-DECCDF19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1" y="1330072"/>
            <a:ext cx="3104786" cy="11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57;p35">
            <a:extLst>
              <a:ext uri="{FF2B5EF4-FFF2-40B4-BE49-F238E27FC236}">
                <a16:creationId xmlns:a16="http://schemas.microsoft.com/office/drawing/2014/main" id="{3E085FA6-8E25-4A77-9A0F-D31EAF567533}"/>
              </a:ext>
            </a:extLst>
          </p:cNvPr>
          <p:cNvSpPr txBox="1">
            <a:spLocks/>
          </p:cNvSpPr>
          <p:nvPr/>
        </p:nvSpPr>
        <p:spPr>
          <a:xfrm>
            <a:off x="2753086" y="2927591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b="1" dirty="0"/>
              <a:t>Food</a:t>
            </a:r>
          </a:p>
        </p:txBody>
      </p:sp>
      <p:cxnSp>
        <p:nvCxnSpPr>
          <p:cNvPr id="12" name="Google Shape;363;p35">
            <a:extLst>
              <a:ext uri="{FF2B5EF4-FFF2-40B4-BE49-F238E27FC236}">
                <a16:creationId xmlns:a16="http://schemas.microsoft.com/office/drawing/2014/main" id="{D4180AC0-EEF2-443F-91D0-DD8B714048E7}"/>
              </a:ext>
            </a:extLst>
          </p:cNvPr>
          <p:cNvCxnSpPr/>
          <p:nvPr/>
        </p:nvCxnSpPr>
        <p:spPr>
          <a:xfrm>
            <a:off x="3908536" y="2789962"/>
            <a:ext cx="8670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0486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>
            <p:extLst>
              <p:ext uri="{D42A27DB-BD31-4B8C-83A1-F6EECF244321}">
                <p14:modId xmlns:p14="http://schemas.microsoft.com/office/powerpoint/2010/main" val="639568052"/>
              </p:ext>
            </p:extLst>
          </p:nvPr>
        </p:nvGraphicFramePr>
        <p:xfrm>
          <a:off x="720000" y="2969100"/>
          <a:ext cx="2923837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8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85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12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09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Cafes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Food Court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1650124" y="2476150"/>
            <a:ext cx="1295626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history</a:t>
            </a:r>
            <a:endParaRPr sz="14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6198250" y="2476150"/>
            <a:ext cx="1137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Rec</a:t>
            </a:r>
            <a:endParaRPr sz="1400" dirty="0"/>
          </a:p>
        </p:txBody>
      </p:sp>
      <p:graphicFrame>
        <p:nvGraphicFramePr>
          <p:cNvPr id="21" name="Google Shape;221;p32">
            <a:extLst>
              <a:ext uri="{FF2B5EF4-FFF2-40B4-BE49-F238E27FC236}">
                <a16:creationId xmlns:a16="http://schemas.microsoft.com/office/drawing/2014/main" id="{AE8FF13A-CDF9-41E7-A399-7D0173A01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277568"/>
              </p:ext>
            </p:extLst>
          </p:nvPr>
        </p:nvGraphicFramePr>
        <p:xfrm>
          <a:off x="5109802" y="2969100"/>
          <a:ext cx="2927012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101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46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21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2123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Cocktail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pic>
        <p:nvPicPr>
          <p:cNvPr id="19464" name="Picture 8">
            <a:extLst>
              <a:ext uri="{FF2B5EF4-FFF2-40B4-BE49-F238E27FC236}">
                <a16:creationId xmlns:a16="http://schemas.microsoft.com/office/drawing/2014/main" id="{2E5EE587-A604-4F55-B7EF-15AA93D8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" y="1371581"/>
            <a:ext cx="3104784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6C92701E-6160-4FFD-93A5-1647123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2" y="1330072"/>
            <a:ext cx="3104785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D8BC6EE-8EA9-4F17-AA61-6C8B2287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9" y="1371581"/>
            <a:ext cx="3104784" cy="10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7432B9A-DF41-43FF-9C71-8F229067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1" y="1330071"/>
            <a:ext cx="3104785" cy="11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35">
            <a:extLst>
              <a:ext uri="{FF2B5EF4-FFF2-40B4-BE49-F238E27FC236}">
                <a16:creationId xmlns:a16="http://schemas.microsoft.com/office/drawing/2014/main" id="{90CC16A5-6CC6-48F5-82D0-3C8AECDACDB6}"/>
              </a:ext>
            </a:extLst>
          </p:cNvPr>
          <p:cNvSpPr txBox="1">
            <a:spLocks/>
          </p:cNvSpPr>
          <p:nvPr/>
        </p:nvSpPr>
        <p:spPr>
          <a:xfrm>
            <a:off x="2753086" y="2927591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b="1" dirty="0"/>
              <a:t>Restaurant</a:t>
            </a:r>
          </a:p>
        </p:txBody>
      </p:sp>
      <p:cxnSp>
        <p:nvCxnSpPr>
          <p:cNvPr id="13" name="Google Shape;363;p35">
            <a:extLst>
              <a:ext uri="{FF2B5EF4-FFF2-40B4-BE49-F238E27FC236}">
                <a16:creationId xmlns:a16="http://schemas.microsoft.com/office/drawing/2014/main" id="{FECBE771-2CD9-459B-9053-05BB65245765}"/>
              </a:ext>
            </a:extLst>
          </p:cNvPr>
          <p:cNvCxnSpPr/>
          <p:nvPr/>
        </p:nvCxnSpPr>
        <p:spPr>
          <a:xfrm>
            <a:off x="3908536" y="2789962"/>
            <a:ext cx="8670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210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>
            <p:extLst>
              <p:ext uri="{D42A27DB-BD31-4B8C-83A1-F6EECF244321}">
                <p14:modId xmlns:p14="http://schemas.microsoft.com/office/powerpoint/2010/main" val="3397917562"/>
              </p:ext>
            </p:extLst>
          </p:nvPr>
        </p:nvGraphicFramePr>
        <p:xfrm>
          <a:off x="614901" y="1833984"/>
          <a:ext cx="2454124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2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Seafood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Ramen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Desserts, 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614900" y="1341034"/>
            <a:ext cx="2454124" cy="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Filter: </a:t>
            </a:r>
            <a:r>
              <a:rPr lang="en-SG" sz="1400" b="0" dirty="0"/>
              <a:t>Japanese (cuisine)</a:t>
            </a:r>
            <a:endParaRPr sz="1400" b="0" dirty="0"/>
          </a:p>
        </p:txBody>
      </p:sp>
      <p:graphicFrame>
        <p:nvGraphicFramePr>
          <p:cNvPr id="13" name="Google Shape;221;p32">
            <a:extLst>
              <a:ext uri="{FF2B5EF4-FFF2-40B4-BE49-F238E27FC236}">
                <a16:creationId xmlns:a16="http://schemas.microsoft.com/office/drawing/2014/main" id="{4AF5EA60-DCA8-4A90-AF97-34254D21C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67417"/>
              </p:ext>
            </p:extLst>
          </p:nvPr>
        </p:nvGraphicFramePr>
        <p:xfrm>
          <a:off x="3063815" y="1833984"/>
          <a:ext cx="3011162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9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Restaurants, Bars, Sushi Bars 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Lounges, Wine Bars, Cocktail Bars, Bar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Bars, 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Bars, 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Wine Bars, Bars, Cocktail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14" name="Google Shape;232;p32">
            <a:extLst>
              <a:ext uri="{FF2B5EF4-FFF2-40B4-BE49-F238E27FC236}">
                <a16:creationId xmlns:a16="http://schemas.microsoft.com/office/drawing/2014/main" id="{3EFBC3FC-14B5-41B4-956C-6526DEA09341}"/>
              </a:ext>
            </a:extLst>
          </p:cNvPr>
          <p:cNvSpPr txBox="1">
            <a:spLocks/>
          </p:cNvSpPr>
          <p:nvPr/>
        </p:nvSpPr>
        <p:spPr>
          <a:xfrm>
            <a:off x="3174123" y="1341034"/>
            <a:ext cx="2454124" cy="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1400" dirty="0"/>
              <a:t>Filter: </a:t>
            </a:r>
            <a:r>
              <a:rPr lang="en-SG" sz="1400" b="0" dirty="0"/>
              <a:t>Breakfast &amp; Brunch (food)</a:t>
            </a:r>
          </a:p>
        </p:txBody>
      </p:sp>
      <p:graphicFrame>
        <p:nvGraphicFramePr>
          <p:cNvPr id="15" name="Google Shape;221;p32">
            <a:extLst>
              <a:ext uri="{FF2B5EF4-FFF2-40B4-BE49-F238E27FC236}">
                <a16:creationId xmlns:a16="http://schemas.microsoft.com/office/drawing/2014/main" id="{E56C3462-F81A-4854-AA15-819B2BB18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459382"/>
              </p:ext>
            </p:extLst>
          </p:nvPr>
        </p:nvGraphicFramePr>
        <p:xfrm>
          <a:off x="6080186" y="1833984"/>
          <a:ext cx="2454124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2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Poke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Seafood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 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16" name="Google Shape;232;p32">
            <a:extLst>
              <a:ext uri="{FF2B5EF4-FFF2-40B4-BE49-F238E27FC236}">
                <a16:creationId xmlns:a16="http://schemas.microsoft.com/office/drawing/2014/main" id="{1840D315-AD85-447B-AF2C-45AB31E5D8FB}"/>
              </a:ext>
            </a:extLst>
          </p:cNvPr>
          <p:cNvSpPr txBox="1">
            <a:spLocks/>
          </p:cNvSpPr>
          <p:nvPr/>
        </p:nvSpPr>
        <p:spPr>
          <a:xfrm>
            <a:off x="6080185" y="1341034"/>
            <a:ext cx="2454124" cy="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1400" dirty="0"/>
              <a:t>Filter: </a:t>
            </a:r>
            <a:r>
              <a:rPr lang="en-SG" sz="1400" b="0" dirty="0"/>
              <a:t>Sushi Bars (restaurant)</a:t>
            </a:r>
          </a:p>
        </p:txBody>
      </p:sp>
    </p:spTree>
    <p:extLst>
      <p:ext uri="{BB962C8B-B14F-4D97-AF65-F5344CB8AC3E}">
        <p14:creationId xmlns:p14="http://schemas.microsoft.com/office/powerpoint/2010/main" val="274159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720000" y="2969100"/>
          <a:ext cx="2923837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8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14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Coffee &amp; Tea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Desserts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07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Juice Bars &amp; Smoothies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29428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1650124" y="2476150"/>
            <a:ext cx="1295626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history</a:t>
            </a:r>
            <a:endParaRPr sz="14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6198250" y="2476150"/>
            <a:ext cx="1137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Rec</a:t>
            </a:r>
            <a:endParaRPr sz="1400" dirty="0"/>
          </a:p>
        </p:txBody>
      </p:sp>
      <p:graphicFrame>
        <p:nvGraphicFramePr>
          <p:cNvPr id="21" name="Google Shape;221;p32">
            <a:extLst>
              <a:ext uri="{FF2B5EF4-FFF2-40B4-BE49-F238E27FC236}">
                <a16:creationId xmlns:a16="http://schemas.microsoft.com/office/drawing/2014/main" id="{AE8FF13A-CDF9-41E7-A399-7D0173A01CD5}"/>
              </a:ext>
            </a:extLst>
          </p:cNvPr>
          <p:cNvGraphicFramePr/>
          <p:nvPr/>
        </p:nvGraphicFramePr>
        <p:xfrm>
          <a:off x="5109802" y="2969100"/>
          <a:ext cx="2934950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43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37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Poke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08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Ramen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pic>
        <p:nvPicPr>
          <p:cNvPr id="19464" name="Picture 8">
            <a:extLst>
              <a:ext uri="{FF2B5EF4-FFF2-40B4-BE49-F238E27FC236}">
                <a16:creationId xmlns:a16="http://schemas.microsoft.com/office/drawing/2014/main" id="{2E5EE587-A604-4F55-B7EF-15AA93D8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" y="1371581"/>
            <a:ext cx="3104784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6C92701E-6160-4FFD-93A5-1647123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2" y="1330072"/>
            <a:ext cx="3104785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12DB6DE7-8C30-41A0-8664-5E19A562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9" y="1371581"/>
            <a:ext cx="3104784" cy="10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6EA52B1-EA82-4F5E-BC78-DECCDF19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1" y="1330072"/>
            <a:ext cx="3104786" cy="11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57;p35">
            <a:extLst>
              <a:ext uri="{FF2B5EF4-FFF2-40B4-BE49-F238E27FC236}">
                <a16:creationId xmlns:a16="http://schemas.microsoft.com/office/drawing/2014/main" id="{3E085FA6-8E25-4A77-9A0F-D31EAF567533}"/>
              </a:ext>
            </a:extLst>
          </p:cNvPr>
          <p:cNvSpPr txBox="1">
            <a:spLocks/>
          </p:cNvSpPr>
          <p:nvPr/>
        </p:nvSpPr>
        <p:spPr>
          <a:xfrm>
            <a:off x="2753086" y="2927591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b="1" dirty="0"/>
              <a:t>Food</a:t>
            </a:r>
          </a:p>
        </p:txBody>
      </p:sp>
      <p:cxnSp>
        <p:nvCxnSpPr>
          <p:cNvPr id="12" name="Google Shape;363;p35">
            <a:extLst>
              <a:ext uri="{FF2B5EF4-FFF2-40B4-BE49-F238E27FC236}">
                <a16:creationId xmlns:a16="http://schemas.microsoft.com/office/drawing/2014/main" id="{D4180AC0-EEF2-443F-91D0-DD8B714048E7}"/>
              </a:ext>
            </a:extLst>
          </p:cNvPr>
          <p:cNvCxnSpPr/>
          <p:nvPr/>
        </p:nvCxnSpPr>
        <p:spPr>
          <a:xfrm>
            <a:off x="3908536" y="2789962"/>
            <a:ext cx="8670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7886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>
            <p:extLst>
              <p:ext uri="{D42A27DB-BD31-4B8C-83A1-F6EECF244321}">
                <p14:modId xmlns:p14="http://schemas.microsoft.com/office/powerpoint/2010/main" val="3464409156"/>
              </p:ext>
            </p:extLst>
          </p:nvPr>
        </p:nvGraphicFramePr>
        <p:xfrm>
          <a:off x="614901" y="1833984"/>
          <a:ext cx="2454124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2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Seafood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Ramen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Desserts, 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614900" y="1341034"/>
            <a:ext cx="2454124" cy="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Filter: </a:t>
            </a:r>
            <a:r>
              <a:rPr lang="en-SG" sz="1400" b="0" dirty="0"/>
              <a:t>Japanese (cuisine)</a:t>
            </a:r>
            <a:endParaRPr sz="1400" b="0" dirty="0"/>
          </a:p>
        </p:txBody>
      </p:sp>
      <p:graphicFrame>
        <p:nvGraphicFramePr>
          <p:cNvPr id="13" name="Google Shape;221;p32">
            <a:extLst>
              <a:ext uri="{FF2B5EF4-FFF2-40B4-BE49-F238E27FC236}">
                <a16:creationId xmlns:a16="http://schemas.microsoft.com/office/drawing/2014/main" id="{4AF5EA60-DCA8-4A90-AF97-34254D21C317}"/>
              </a:ext>
            </a:extLst>
          </p:cNvPr>
          <p:cNvGraphicFramePr/>
          <p:nvPr/>
        </p:nvGraphicFramePr>
        <p:xfrm>
          <a:off x="3063815" y="1833984"/>
          <a:ext cx="3011162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9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Restaurants, Bars, Sushi Bars 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Lounges, Wine Bars, Cocktail Bars, Bar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Bars, 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Bars, 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Wine Bars, Bars, Cocktail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14" name="Google Shape;232;p32">
            <a:extLst>
              <a:ext uri="{FF2B5EF4-FFF2-40B4-BE49-F238E27FC236}">
                <a16:creationId xmlns:a16="http://schemas.microsoft.com/office/drawing/2014/main" id="{3EFBC3FC-14B5-41B4-956C-6526DEA09341}"/>
              </a:ext>
            </a:extLst>
          </p:cNvPr>
          <p:cNvSpPr txBox="1">
            <a:spLocks/>
          </p:cNvSpPr>
          <p:nvPr/>
        </p:nvSpPr>
        <p:spPr>
          <a:xfrm>
            <a:off x="3174123" y="1341034"/>
            <a:ext cx="2454124" cy="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1400" dirty="0"/>
              <a:t>Filter: </a:t>
            </a:r>
            <a:r>
              <a:rPr lang="en-SG" sz="1400" b="0" dirty="0"/>
              <a:t>Breakfast &amp; Brunch (food)</a:t>
            </a:r>
          </a:p>
        </p:txBody>
      </p:sp>
      <p:graphicFrame>
        <p:nvGraphicFramePr>
          <p:cNvPr id="15" name="Google Shape;221;p32">
            <a:extLst>
              <a:ext uri="{FF2B5EF4-FFF2-40B4-BE49-F238E27FC236}">
                <a16:creationId xmlns:a16="http://schemas.microsoft.com/office/drawing/2014/main" id="{E56C3462-F81A-4854-AA15-819B2BB18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452692"/>
              </p:ext>
            </p:extLst>
          </p:nvPr>
        </p:nvGraphicFramePr>
        <p:xfrm>
          <a:off x="6080186" y="1833984"/>
          <a:ext cx="2454124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2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Poke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Seafood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Salad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Breakfast &amp; Brunch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2582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Tapas/ Small Plates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16" name="Google Shape;232;p32">
            <a:extLst>
              <a:ext uri="{FF2B5EF4-FFF2-40B4-BE49-F238E27FC236}">
                <a16:creationId xmlns:a16="http://schemas.microsoft.com/office/drawing/2014/main" id="{1840D315-AD85-447B-AF2C-45AB31E5D8FB}"/>
              </a:ext>
            </a:extLst>
          </p:cNvPr>
          <p:cNvSpPr txBox="1">
            <a:spLocks/>
          </p:cNvSpPr>
          <p:nvPr/>
        </p:nvSpPr>
        <p:spPr>
          <a:xfrm>
            <a:off x="6080185" y="1341034"/>
            <a:ext cx="2454124" cy="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eem Kufi"/>
              <a:buNone/>
              <a:defRPr sz="2400" b="1" i="0" u="none" strike="noStrike" cap="none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eem Kufi"/>
              <a:buNone/>
              <a:defRPr sz="1800" b="0" i="0" u="none" strike="noStrike" cap="none">
                <a:solidFill>
                  <a:srgbClr val="000000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pPr algn="ctr"/>
            <a:r>
              <a:rPr lang="en-SG" sz="1400" dirty="0"/>
              <a:t>Filter: </a:t>
            </a:r>
            <a:r>
              <a:rPr lang="en-SG" sz="1400" b="0" dirty="0"/>
              <a:t>Sushi Bars (restaurant)</a:t>
            </a:r>
          </a:p>
        </p:txBody>
      </p:sp>
    </p:spTree>
    <p:extLst>
      <p:ext uri="{BB962C8B-B14F-4D97-AF65-F5344CB8AC3E}">
        <p14:creationId xmlns:p14="http://schemas.microsoft.com/office/powerpoint/2010/main" val="1607711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64331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EVALUATING RECOMMENDER</a:t>
            </a:r>
            <a:endParaRPr dirty="0"/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720000" y="2969100"/>
          <a:ext cx="2923837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8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85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12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09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Cafes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4684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Food Court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sp>
        <p:nvSpPr>
          <p:cNvPr id="232" name="Google Shape;232;p32"/>
          <p:cNvSpPr txBox="1">
            <a:spLocks noGrp="1"/>
          </p:cNvSpPr>
          <p:nvPr>
            <p:ph type="ctrTitle"/>
          </p:nvPr>
        </p:nvSpPr>
        <p:spPr>
          <a:xfrm>
            <a:off x="1650124" y="2476150"/>
            <a:ext cx="1295626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history</a:t>
            </a:r>
            <a:endParaRPr sz="1400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ctrTitle"/>
          </p:nvPr>
        </p:nvSpPr>
        <p:spPr>
          <a:xfrm>
            <a:off x="6198250" y="2476150"/>
            <a:ext cx="1137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User 13 Rec</a:t>
            </a:r>
            <a:endParaRPr sz="1400" dirty="0"/>
          </a:p>
        </p:txBody>
      </p:sp>
      <p:graphicFrame>
        <p:nvGraphicFramePr>
          <p:cNvPr id="21" name="Google Shape;221;p32">
            <a:extLst>
              <a:ext uri="{FF2B5EF4-FFF2-40B4-BE49-F238E27FC236}">
                <a16:creationId xmlns:a16="http://schemas.microsoft.com/office/drawing/2014/main" id="{AE8FF13A-CDF9-41E7-A399-7D0173A01CD5}"/>
              </a:ext>
            </a:extLst>
          </p:cNvPr>
          <p:cNvGraphicFramePr/>
          <p:nvPr/>
        </p:nvGraphicFramePr>
        <p:xfrm>
          <a:off x="5109802" y="2969100"/>
          <a:ext cx="2927012" cy="1831996"/>
        </p:xfrm>
        <a:graphic>
          <a:graphicData uri="http://schemas.openxmlformats.org/drawingml/2006/table">
            <a:tbl>
              <a:tblPr>
                <a:noFill/>
                <a:tableStyleId>{A3311C99-3C6C-4ECD-B894-7568766B92D9}</a:tableStyleId>
              </a:tblPr>
              <a:tblGrid>
                <a:gridCol w="3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101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Restaurants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46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Sushi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43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7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21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Tapas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856504"/>
                  </a:ext>
                </a:extLst>
              </a:tr>
              <a:tr h="3363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06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rgbClr val="2F2F2F"/>
                          </a:solidFill>
                          <a:latin typeface="Reem Kufi"/>
                          <a:ea typeface="Reem Kufi"/>
                          <a:cs typeface="Reem Kufi"/>
                          <a:sym typeface="Reem Kufi"/>
                        </a:rPr>
                        <a:t>Cocktail Bars</a:t>
                      </a:r>
                      <a:endParaRPr sz="1200" dirty="0">
                        <a:solidFill>
                          <a:srgbClr val="2F2F2F"/>
                        </a:solidFill>
                        <a:latin typeface="Reem Kufi"/>
                        <a:ea typeface="Reem Kufi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90576"/>
                  </a:ext>
                </a:extLst>
              </a:tr>
            </a:tbl>
          </a:graphicData>
        </a:graphic>
      </p:graphicFrame>
      <p:pic>
        <p:nvPicPr>
          <p:cNvPr id="19464" name="Picture 8">
            <a:extLst>
              <a:ext uri="{FF2B5EF4-FFF2-40B4-BE49-F238E27FC236}">
                <a16:creationId xmlns:a16="http://schemas.microsoft.com/office/drawing/2014/main" id="{2E5EE587-A604-4F55-B7EF-15AA93D8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" y="1371581"/>
            <a:ext cx="3104784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6C92701E-6160-4FFD-93A5-1647123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2" y="1330072"/>
            <a:ext cx="3104785" cy="109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ED8BC6EE-8EA9-4F17-AA61-6C8B2287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9" y="1371581"/>
            <a:ext cx="3104784" cy="10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7432B9A-DF41-43FF-9C71-8F229067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1" y="1330071"/>
            <a:ext cx="3104785" cy="11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7;p35">
            <a:extLst>
              <a:ext uri="{FF2B5EF4-FFF2-40B4-BE49-F238E27FC236}">
                <a16:creationId xmlns:a16="http://schemas.microsoft.com/office/drawing/2014/main" id="{90CC16A5-6CC6-48F5-82D0-3C8AECDACDB6}"/>
              </a:ext>
            </a:extLst>
          </p:cNvPr>
          <p:cNvSpPr txBox="1">
            <a:spLocks/>
          </p:cNvSpPr>
          <p:nvPr/>
        </p:nvSpPr>
        <p:spPr>
          <a:xfrm>
            <a:off x="2753086" y="2927591"/>
            <a:ext cx="3177900" cy="3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b="1" dirty="0"/>
              <a:t>Restaurant</a:t>
            </a:r>
          </a:p>
        </p:txBody>
      </p:sp>
      <p:cxnSp>
        <p:nvCxnSpPr>
          <p:cNvPr id="13" name="Google Shape;363;p35">
            <a:extLst>
              <a:ext uri="{FF2B5EF4-FFF2-40B4-BE49-F238E27FC236}">
                <a16:creationId xmlns:a16="http://schemas.microsoft.com/office/drawing/2014/main" id="{FECBE771-2CD9-459B-9053-05BB65245765}"/>
              </a:ext>
            </a:extLst>
          </p:cNvPr>
          <p:cNvCxnSpPr/>
          <p:nvPr/>
        </p:nvCxnSpPr>
        <p:spPr>
          <a:xfrm>
            <a:off x="3908536" y="2789962"/>
            <a:ext cx="8670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967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75011-CA52-4B45-AED7-2CC3C650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79" b="28634"/>
          <a:stretch/>
        </p:blipFill>
        <p:spPr>
          <a:xfrm>
            <a:off x="3480901" y="1161009"/>
            <a:ext cx="2270591" cy="1367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FC716-C140-41EE-A1F4-7E8551373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1" r="15657"/>
          <a:stretch/>
        </p:blipFill>
        <p:spPr>
          <a:xfrm>
            <a:off x="6970793" y="1647350"/>
            <a:ext cx="881908" cy="1510425"/>
          </a:xfrm>
          <a:prstGeom prst="rect">
            <a:avLst/>
          </a:prstGeom>
        </p:spPr>
      </p:pic>
      <p:grpSp>
        <p:nvGrpSpPr>
          <p:cNvPr id="499" name="Google Shape;499;p44"/>
          <p:cNvGrpSpPr/>
          <p:nvPr/>
        </p:nvGrpSpPr>
        <p:grpSpPr>
          <a:xfrm>
            <a:off x="3397221" y="1084114"/>
            <a:ext cx="2406303" cy="1832777"/>
            <a:chOff x="3152492" y="724058"/>
            <a:chExt cx="4436400" cy="3379014"/>
          </a:xfrm>
        </p:grpSpPr>
        <p:sp>
          <p:nvSpPr>
            <p:cNvPr id="500" name="Google Shape;500;p44"/>
            <p:cNvSpPr/>
            <p:nvPr/>
          </p:nvSpPr>
          <p:spPr>
            <a:xfrm>
              <a:off x="3152492" y="724058"/>
              <a:ext cx="4436400" cy="28068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3306784" y="865826"/>
              <a:ext cx="4135200" cy="2521500"/>
            </a:xfrm>
            <a:prstGeom prst="rect">
              <a:avLst/>
            </a:prstGeom>
            <a:no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4613249" y="3530900"/>
              <a:ext cx="1514996" cy="572172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1E1E1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3" name="Google Shape;503;p44"/>
            <p:cNvCxnSpPr/>
            <p:nvPr/>
          </p:nvCxnSpPr>
          <p:spPr>
            <a:xfrm>
              <a:off x="4629623" y="4048925"/>
              <a:ext cx="1492961" cy="0"/>
            </a:xfrm>
            <a:prstGeom prst="straightConnector1">
              <a:avLst/>
            </a:prstGeom>
            <a:noFill/>
            <a:ln w="19050" cap="flat" cmpd="sng">
              <a:solidFill>
                <a:srgbClr val="1E1E1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4" name="Google Shape;504;p44"/>
          <p:cNvSpPr txBox="1">
            <a:spLocks noGrp="1"/>
          </p:cNvSpPr>
          <p:nvPr>
            <p:ph type="ctrTitle"/>
          </p:nvPr>
        </p:nvSpPr>
        <p:spPr>
          <a:xfrm>
            <a:off x="719999" y="383872"/>
            <a:ext cx="267722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FUTURE WORKS</a:t>
            </a:r>
            <a:endParaRPr dirty="0"/>
          </a:p>
        </p:txBody>
      </p:sp>
      <p:sp>
        <p:nvSpPr>
          <p:cNvPr id="515" name="Google Shape;515;p44"/>
          <p:cNvSpPr txBox="1"/>
          <p:nvPr/>
        </p:nvSpPr>
        <p:spPr>
          <a:xfrm>
            <a:off x="3962112" y="3157775"/>
            <a:ext cx="1276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 err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foodScanner</a:t>
            </a: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 webpage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622346" y="1443139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Deployment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477328" y="1778618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Aim is to take in user input and to filter from recommendation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Inputs to consider: 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Location of user (to filter by location)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Time of day during usage 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rPr>
              <a:t>User input of categories or attributes</a:t>
            </a:r>
          </a:p>
        </p:txBody>
      </p:sp>
      <p:sp>
        <p:nvSpPr>
          <p:cNvPr id="519" name="Google Shape;519;p44"/>
          <p:cNvSpPr txBox="1"/>
          <p:nvPr/>
        </p:nvSpPr>
        <p:spPr>
          <a:xfrm>
            <a:off x="6491047" y="353747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dirty="0" err="1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foodScanner</a:t>
            </a: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 </a:t>
            </a:r>
            <a:r>
              <a:rPr lang="en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mobile </a:t>
            </a:r>
            <a:r>
              <a:rPr lang="en-SG" b="1" dirty="0">
                <a:solidFill>
                  <a:srgbClr val="2F2F2F"/>
                </a:solidFill>
                <a:latin typeface="Reem Kufi"/>
                <a:ea typeface="Reem Kufi"/>
                <a:cs typeface="Reem Kufi"/>
                <a:sym typeface="Reem Kufi"/>
              </a:rPr>
              <a:t>app</a:t>
            </a:r>
            <a:endParaRPr b="1" dirty="0">
              <a:solidFill>
                <a:srgbClr val="2F2F2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6970801" y="1538018"/>
            <a:ext cx="881908" cy="1758575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882316" y="1858354"/>
            <a:ext cx="2926905" cy="2136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dirty="0">
                <a:solidFill>
                  <a:srgbClr val="F3F3F3"/>
                </a:solidFill>
              </a:rPr>
              <a:t>Thank</a:t>
            </a:r>
            <a:br>
              <a:rPr lang="en-SG" b="0" dirty="0">
                <a:solidFill>
                  <a:srgbClr val="F3F3F3"/>
                </a:solidFill>
              </a:rPr>
            </a:br>
            <a:r>
              <a:rPr lang="en-SG" b="0" dirty="0">
                <a:solidFill>
                  <a:srgbClr val="F3F3F3"/>
                </a:solidFill>
              </a:rPr>
              <a:t>You</a:t>
            </a:r>
            <a:endParaRPr b="0"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4588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 idx="3"/>
          </p:nvPr>
        </p:nvSpPr>
        <p:spPr>
          <a:xfrm>
            <a:off x="4075090" y="3084674"/>
            <a:ext cx="19683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PERSONALISED RECOMMENDING</a:t>
            </a:r>
            <a:endParaRPr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ctrTitle"/>
          </p:nvPr>
        </p:nvSpPr>
        <p:spPr>
          <a:xfrm>
            <a:off x="4080466" y="1134520"/>
            <a:ext cx="174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EDA,</a:t>
            </a:r>
            <a:br>
              <a:rPr lang="en-SG" dirty="0"/>
            </a:br>
            <a:r>
              <a:rPr lang="en-SG" dirty="0"/>
              <a:t>FEATURE ENGINEERING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3803893" y="1562268"/>
            <a:ext cx="20922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Attributes and Categories </a:t>
            </a:r>
            <a:r>
              <a:rPr lang="en-SG" b="1" dirty="0"/>
              <a:t>Expansion &amp; Merge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Dropping</a:t>
            </a:r>
            <a:r>
              <a:rPr lang="en-SG" dirty="0"/>
              <a:t> columns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Plotting</a:t>
            </a:r>
            <a:r>
              <a:rPr lang="en-SG" dirty="0"/>
              <a:t> charts to visualise data</a:t>
            </a: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719999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4"/>
          </p:nvPr>
        </p:nvSpPr>
        <p:spPr>
          <a:xfrm>
            <a:off x="3803893" y="3520863"/>
            <a:ext cx="20922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-   3 </a:t>
            </a:r>
            <a:r>
              <a:rPr lang="en-SG" b="1" dirty="0"/>
              <a:t>step </a:t>
            </a:r>
            <a:r>
              <a:rPr lang="en-SG" dirty="0"/>
              <a:t>recommender methodology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5"/>
          </p:nvPr>
        </p:nvSpPr>
        <p:spPr>
          <a:xfrm>
            <a:off x="3308087" y="1111131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ctrTitle" idx="6"/>
          </p:nvPr>
        </p:nvSpPr>
        <p:spPr>
          <a:xfrm>
            <a:off x="1488018" y="1134520"/>
            <a:ext cx="17130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EXTRACT, TRANSFORM, LOAD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7"/>
          </p:nvPr>
        </p:nvSpPr>
        <p:spPr>
          <a:xfrm>
            <a:off x="719992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ctrTitle" idx="8"/>
          </p:nvPr>
        </p:nvSpPr>
        <p:spPr>
          <a:xfrm>
            <a:off x="1500551" y="3084674"/>
            <a:ext cx="138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USER PROFILING</a:t>
            </a:r>
            <a:endParaRPr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idx="9"/>
          </p:nvPr>
        </p:nvSpPr>
        <p:spPr>
          <a:xfrm>
            <a:off x="3308087" y="3059612"/>
            <a:ext cx="8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3"/>
          </p:nvPr>
        </p:nvSpPr>
        <p:spPr>
          <a:xfrm>
            <a:off x="1219200" y="1562268"/>
            <a:ext cx="231587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Load</a:t>
            </a:r>
            <a:r>
              <a:rPr lang="en-SG" dirty="0"/>
              <a:t> in data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Scoping</a:t>
            </a:r>
            <a:r>
              <a:rPr lang="en-SG" dirty="0"/>
              <a:t> project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Combine</a:t>
            </a:r>
            <a:r>
              <a:rPr lang="en-SG" dirty="0"/>
              <a:t> Business dataset &amp; Review dataset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Cleaning</a:t>
            </a:r>
            <a:r>
              <a:rPr lang="en-SG" dirty="0"/>
              <a:t> and </a:t>
            </a:r>
            <a:r>
              <a:rPr lang="en-SG" b="1" dirty="0"/>
              <a:t>Transforming</a:t>
            </a:r>
            <a:r>
              <a:rPr lang="en-SG" dirty="0"/>
              <a:t> data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1219199" y="3520863"/>
            <a:ext cx="231587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b="1" dirty="0"/>
              <a:t>Clustering</a:t>
            </a:r>
            <a:r>
              <a:rPr lang="en-SG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SG" dirty="0"/>
              <a:t>K-Means</a:t>
            </a:r>
          </a:p>
          <a:p>
            <a:pPr marL="628650" lvl="1" indent="-171450">
              <a:buFontTx/>
              <a:buChar char="-"/>
            </a:pPr>
            <a:r>
              <a:rPr lang="en-SG" dirty="0"/>
              <a:t>DBSCAN</a:t>
            </a:r>
          </a:p>
          <a:p>
            <a:pPr marL="628650" lvl="1" indent="-171450">
              <a:buFontTx/>
              <a:buChar char="-"/>
            </a:pPr>
            <a:r>
              <a:rPr lang="en-SG" dirty="0"/>
              <a:t>Hierarchical Clustering</a:t>
            </a:r>
          </a:p>
        </p:txBody>
      </p:sp>
      <p:cxnSp>
        <p:nvCxnSpPr>
          <p:cNvPr id="170" name="Google Shape;170;p27"/>
          <p:cNvCxnSpPr/>
          <p:nvPr/>
        </p:nvCxnSpPr>
        <p:spPr>
          <a:xfrm>
            <a:off x="942700" y="11177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942700" y="307281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3535075" y="1117738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7"/>
          <p:cNvCxnSpPr/>
          <p:nvPr/>
        </p:nvCxnSpPr>
        <p:spPr>
          <a:xfrm>
            <a:off x="3535075" y="3072813"/>
            <a:ext cx="545400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t="3288"/>
          <a:stretch/>
        </p:blipFill>
        <p:spPr>
          <a:xfrm>
            <a:off x="5941720" y="540000"/>
            <a:ext cx="3202200" cy="4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 idx="2"/>
          </p:nvPr>
        </p:nvSpPr>
        <p:spPr>
          <a:xfrm>
            <a:off x="1922821" y="1858355"/>
            <a:ext cx="1886400" cy="10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0" y="2683925"/>
            <a:ext cx="3809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THE DATA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742321" y="3219125"/>
            <a:ext cx="30669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F3F3F3"/>
                </a:solidFill>
              </a:rPr>
              <a:t>YELP DATASET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>
            <a:off x="2932796" y="1883327"/>
            <a:ext cx="3340800" cy="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980475" y="1037975"/>
            <a:ext cx="7183200" cy="356550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720000" y="383872"/>
            <a:ext cx="2003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DATASETS</a:t>
            </a:r>
            <a:endParaRPr dirty="0"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4294967295"/>
          </p:nvPr>
        </p:nvSpPr>
        <p:spPr>
          <a:xfrm>
            <a:off x="1914575" y="2042825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F2F2F"/>
                </a:solidFill>
              </a:rPr>
              <a:t>192,609 </a:t>
            </a:r>
            <a:r>
              <a:rPr lang="en" sz="1400" dirty="0">
                <a:sym typeface="Wingdings" panose="05000000000000000000" pitchFamily="2" charset="2"/>
              </a:rPr>
              <a:t>--&gt;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en-SG" sz="1400" dirty="0"/>
              <a:t>7,143 </a:t>
            </a:r>
            <a:r>
              <a:rPr lang="en-SG" sz="1200" dirty="0"/>
              <a:t>Observations</a:t>
            </a:r>
            <a:endParaRPr sz="1400" dirty="0">
              <a:solidFill>
                <a:srgbClr val="2F2F2F"/>
              </a:solidFill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4294967295"/>
          </p:nvPr>
        </p:nvSpPr>
        <p:spPr>
          <a:xfrm>
            <a:off x="1914575" y="2478655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F2F2F"/>
                </a:solidFill>
              </a:rPr>
              <a:t>14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en-SG" sz="1200" dirty="0">
                <a:solidFill>
                  <a:srgbClr val="2F2F2F"/>
                </a:solidFill>
              </a:rPr>
              <a:t>Variables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2" name="Google Shape;302;p34"/>
          <p:cNvSpPr txBox="1">
            <a:spLocks noGrp="1"/>
          </p:cNvSpPr>
          <p:nvPr>
            <p:ph type="ctrTitle" idx="4294967295"/>
          </p:nvPr>
        </p:nvSpPr>
        <p:spPr>
          <a:xfrm>
            <a:off x="5474500" y="1655075"/>
            <a:ext cx="1564347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rgbClr val="2F2F2F"/>
                </a:solidFill>
              </a:rPr>
              <a:t>YELP</a:t>
            </a:r>
            <a:br>
              <a:rPr lang="en-SG" sz="1600" dirty="0">
                <a:solidFill>
                  <a:srgbClr val="2F2F2F"/>
                </a:solidFill>
              </a:rPr>
            </a:br>
            <a:r>
              <a:rPr lang="en-SG" sz="1600" dirty="0">
                <a:solidFill>
                  <a:srgbClr val="2F2F2F"/>
                </a:solidFill>
              </a:rPr>
              <a:t>REVIEWS.json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294967295"/>
          </p:nvPr>
        </p:nvSpPr>
        <p:spPr>
          <a:xfrm>
            <a:off x="1914576" y="1655075"/>
            <a:ext cx="1564348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rgbClr val="2F2F2F"/>
                </a:solidFill>
              </a:rPr>
              <a:t>YELP BUSINESS.json</a:t>
            </a:r>
            <a:endParaRPr sz="1600" dirty="0">
              <a:solidFill>
                <a:srgbClr val="2F2F2F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4294967295"/>
          </p:nvPr>
        </p:nvSpPr>
        <p:spPr>
          <a:xfrm>
            <a:off x="1259925" y="2956524"/>
            <a:ext cx="3354118" cy="15103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2F2F2F"/>
                </a:solidFill>
              </a:rPr>
              <a:t>YELP Business Json file contains all the details of all the businesses in USA and in Canada.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/>
              <a:t>Details include: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200" dirty="0"/>
              <a:t>City, State, Address, Geographical Coordinates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200" dirty="0"/>
              <a:t>Attributes of businesses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en-SG" sz="800" dirty="0" err="1"/>
              <a:t>GoodForKids</a:t>
            </a:r>
            <a:r>
              <a:rPr lang="en-SG" sz="800" dirty="0"/>
              <a:t>/ </a:t>
            </a:r>
            <a:r>
              <a:rPr lang="en-SG" sz="800" dirty="0" err="1"/>
              <a:t>NoiseLevel</a:t>
            </a:r>
            <a:r>
              <a:rPr lang="en-SG" sz="800" dirty="0"/>
              <a:t>/ </a:t>
            </a:r>
            <a:r>
              <a:rPr lang="en-SG" sz="800" dirty="0" err="1"/>
              <a:t>ByAppointmentOnly</a:t>
            </a:r>
            <a:endParaRPr lang="en-SG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200" dirty="0">
                <a:solidFill>
                  <a:srgbClr val="2F2F2F"/>
                </a:solidFill>
              </a:rPr>
              <a:t>Type of business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en-SG" sz="800" dirty="0"/>
              <a:t>Food/ Health &amp; Medical/ Home Services/ Shopping etc</a:t>
            </a: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4294967295"/>
          </p:nvPr>
        </p:nvSpPr>
        <p:spPr>
          <a:xfrm>
            <a:off x="5474500" y="2042825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F2F2F"/>
                </a:solidFill>
              </a:rPr>
              <a:t>&gt; 6,000,000 --&gt; 349,535</a:t>
            </a:r>
            <a:r>
              <a:rPr lang="en" sz="1200" dirty="0">
                <a:solidFill>
                  <a:srgbClr val="2F2F2F"/>
                </a:solidFill>
              </a:rPr>
              <a:t> </a:t>
            </a:r>
            <a:r>
              <a:rPr lang="en-SG" sz="1200" dirty="0">
                <a:solidFill>
                  <a:srgbClr val="2F2F2F"/>
                </a:solidFill>
              </a:rPr>
              <a:t>Observations</a:t>
            </a:r>
            <a:endParaRPr sz="1200" dirty="0">
              <a:solidFill>
                <a:srgbClr val="2F2F2F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5474500" y="2478655"/>
            <a:ext cx="26124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9 --&gt; 5</a:t>
            </a:r>
            <a:r>
              <a:rPr lang="en" sz="1200" dirty="0"/>
              <a:t> Var</a:t>
            </a:r>
            <a:r>
              <a:rPr lang="en-SG" sz="1200" dirty="0"/>
              <a:t>iables</a:t>
            </a:r>
          </a:p>
        </p:txBody>
      </p:sp>
      <p:sp>
        <p:nvSpPr>
          <p:cNvPr id="53" name="Google Shape;304;p34">
            <a:extLst>
              <a:ext uri="{FF2B5EF4-FFF2-40B4-BE49-F238E27FC236}">
                <a16:creationId xmlns:a16="http://schemas.microsoft.com/office/drawing/2014/main" id="{3AB465C5-0833-453F-AF49-FAFDFF7B70B6}"/>
              </a:ext>
            </a:extLst>
          </p:cNvPr>
          <p:cNvSpPr txBox="1">
            <a:spLocks/>
          </p:cNvSpPr>
          <p:nvPr/>
        </p:nvSpPr>
        <p:spPr>
          <a:xfrm>
            <a:off x="4872468" y="2798875"/>
            <a:ext cx="3136416" cy="154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Font typeface="Rokkitt Regular"/>
              <a:buChar char="●"/>
              <a:defRPr sz="18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●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Rokkitt Regular"/>
              <a:buChar char="○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F2F2F"/>
              </a:buClr>
              <a:buSzPts val="1400"/>
              <a:buFont typeface="Rokkitt Regular"/>
              <a:buChar char="■"/>
              <a:defRPr sz="14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>
              <a:buFont typeface="Rokkitt Regular"/>
              <a:buNone/>
            </a:pPr>
            <a:r>
              <a:rPr lang="en-SG" sz="1200" dirty="0"/>
              <a:t>YELP Reviews Json file contains all the details of all the reviews given to businesses. </a:t>
            </a:r>
          </a:p>
          <a:p>
            <a:pPr marL="0" indent="0">
              <a:buFont typeface="Rokkitt Regular"/>
              <a:buNone/>
            </a:pPr>
            <a:r>
              <a:rPr lang="en-SG" sz="1200" dirty="0"/>
              <a:t>Details include: </a:t>
            </a:r>
          </a:p>
          <a:p>
            <a:pPr marL="171450" indent="-171450">
              <a:buFontTx/>
              <a:buChar char="-"/>
            </a:pPr>
            <a:r>
              <a:rPr lang="en-SG" sz="1200" dirty="0"/>
              <a:t>Review ID, User ID, Business ID</a:t>
            </a:r>
          </a:p>
          <a:p>
            <a:pPr marL="171450" indent="-171450">
              <a:buFontTx/>
              <a:buChar char="-"/>
            </a:pPr>
            <a:r>
              <a:rPr lang="en-SG" sz="1200" dirty="0"/>
              <a:t>Date of review and Content of review</a:t>
            </a:r>
            <a:endParaRPr lang="en-SG" sz="100" dirty="0"/>
          </a:p>
          <a:p>
            <a:pPr marL="171450" indent="-171450">
              <a:buFontTx/>
              <a:buChar char="-"/>
            </a:pPr>
            <a:r>
              <a:rPr lang="en-SG" sz="1200" dirty="0"/>
              <a:t>Star given to business by user</a:t>
            </a:r>
            <a:endParaRPr lang="en-SG" sz="800" dirty="0"/>
          </a:p>
        </p:txBody>
      </p:sp>
      <p:grpSp>
        <p:nvGrpSpPr>
          <p:cNvPr id="62" name="Google Shape;762;p46">
            <a:extLst>
              <a:ext uri="{FF2B5EF4-FFF2-40B4-BE49-F238E27FC236}">
                <a16:creationId xmlns:a16="http://schemas.microsoft.com/office/drawing/2014/main" id="{D15261AC-FDE3-452F-8767-6ADFB85D83E7}"/>
              </a:ext>
            </a:extLst>
          </p:cNvPr>
          <p:cNvGrpSpPr/>
          <p:nvPr/>
        </p:nvGrpSpPr>
        <p:grpSpPr>
          <a:xfrm>
            <a:off x="1382012" y="2028788"/>
            <a:ext cx="319322" cy="335302"/>
            <a:chOff x="1571225" y="1511863"/>
            <a:chExt cx="356700" cy="374550"/>
          </a:xfrm>
        </p:grpSpPr>
        <p:sp>
          <p:nvSpPr>
            <p:cNvPr id="63" name="Google Shape;763;p46">
              <a:extLst>
                <a:ext uri="{FF2B5EF4-FFF2-40B4-BE49-F238E27FC236}">
                  <a16:creationId xmlns:a16="http://schemas.microsoft.com/office/drawing/2014/main" id="{4A23EB92-2DBB-4508-9853-ADC749DE1869}"/>
                </a:ext>
              </a:extLst>
            </p:cNvPr>
            <p:cNvSpPr/>
            <p:nvPr/>
          </p:nvSpPr>
          <p:spPr>
            <a:xfrm>
              <a:off x="1600000" y="1614363"/>
              <a:ext cx="220475" cy="244000"/>
            </a:xfrm>
            <a:custGeom>
              <a:avLst/>
              <a:gdLst/>
              <a:ahLst/>
              <a:cxnLst/>
              <a:rect l="l" t="t" r="r" b="b"/>
              <a:pathLst>
                <a:path w="8819" h="9760" extrusionOk="0">
                  <a:moveTo>
                    <a:pt x="8225" y="444"/>
                  </a:moveTo>
                  <a:cubicBezTo>
                    <a:pt x="8303" y="446"/>
                    <a:pt x="8366" y="513"/>
                    <a:pt x="8358" y="593"/>
                  </a:cubicBezTo>
                  <a:lnTo>
                    <a:pt x="8257" y="1612"/>
                  </a:lnTo>
                  <a:lnTo>
                    <a:pt x="7039" y="1612"/>
                  </a:lnTo>
                  <a:cubicBezTo>
                    <a:pt x="6913" y="1612"/>
                    <a:pt x="6809" y="1719"/>
                    <a:pt x="6818" y="1845"/>
                  </a:cubicBezTo>
                  <a:cubicBezTo>
                    <a:pt x="6818" y="1903"/>
                    <a:pt x="6818" y="2090"/>
                    <a:pt x="6705" y="2171"/>
                  </a:cubicBezTo>
                  <a:cubicBezTo>
                    <a:pt x="6627" y="2229"/>
                    <a:pt x="6535" y="2258"/>
                    <a:pt x="6442" y="2258"/>
                  </a:cubicBezTo>
                  <a:cubicBezTo>
                    <a:pt x="6344" y="2258"/>
                    <a:pt x="6246" y="2226"/>
                    <a:pt x="6164" y="2162"/>
                  </a:cubicBezTo>
                  <a:cubicBezTo>
                    <a:pt x="6121" y="2123"/>
                    <a:pt x="6067" y="2104"/>
                    <a:pt x="6012" y="2104"/>
                  </a:cubicBezTo>
                  <a:cubicBezTo>
                    <a:pt x="5966" y="2104"/>
                    <a:pt x="5919" y="2118"/>
                    <a:pt x="5879" y="2148"/>
                  </a:cubicBezTo>
                  <a:cubicBezTo>
                    <a:pt x="5813" y="2197"/>
                    <a:pt x="5729" y="2225"/>
                    <a:pt x="5646" y="2225"/>
                  </a:cubicBezTo>
                  <a:cubicBezTo>
                    <a:pt x="5430" y="2225"/>
                    <a:pt x="5257" y="2050"/>
                    <a:pt x="5254" y="1837"/>
                  </a:cubicBezTo>
                  <a:cubicBezTo>
                    <a:pt x="5254" y="1713"/>
                    <a:pt x="5157" y="1612"/>
                    <a:pt x="5033" y="1612"/>
                  </a:cubicBezTo>
                  <a:lnTo>
                    <a:pt x="3668" y="1612"/>
                  </a:lnTo>
                  <a:cubicBezTo>
                    <a:pt x="3498" y="1612"/>
                    <a:pt x="3392" y="1797"/>
                    <a:pt x="3475" y="1946"/>
                  </a:cubicBezTo>
                  <a:cubicBezTo>
                    <a:pt x="3510" y="2004"/>
                    <a:pt x="3527" y="2070"/>
                    <a:pt x="3527" y="2139"/>
                  </a:cubicBezTo>
                  <a:cubicBezTo>
                    <a:pt x="3524" y="2352"/>
                    <a:pt x="3349" y="2528"/>
                    <a:pt x="3136" y="2528"/>
                  </a:cubicBezTo>
                  <a:cubicBezTo>
                    <a:pt x="3012" y="2528"/>
                    <a:pt x="2911" y="2626"/>
                    <a:pt x="2911" y="2749"/>
                  </a:cubicBezTo>
                  <a:cubicBezTo>
                    <a:pt x="2914" y="2969"/>
                    <a:pt x="2734" y="3144"/>
                    <a:pt x="2522" y="3144"/>
                  </a:cubicBezTo>
                  <a:cubicBezTo>
                    <a:pt x="2506" y="3144"/>
                    <a:pt x="2490" y="3143"/>
                    <a:pt x="2474" y="3141"/>
                  </a:cubicBezTo>
                  <a:cubicBezTo>
                    <a:pt x="2240" y="3112"/>
                    <a:pt x="2085" y="2885"/>
                    <a:pt x="2142" y="2657"/>
                  </a:cubicBezTo>
                  <a:cubicBezTo>
                    <a:pt x="2168" y="2545"/>
                    <a:pt x="2108" y="2433"/>
                    <a:pt x="2001" y="2395"/>
                  </a:cubicBezTo>
                  <a:cubicBezTo>
                    <a:pt x="1906" y="2361"/>
                    <a:pt x="1619" y="2257"/>
                    <a:pt x="1731" y="1906"/>
                  </a:cubicBezTo>
                  <a:lnTo>
                    <a:pt x="1731" y="1900"/>
                  </a:lnTo>
                  <a:cubicBezTo>
                    <a:pt x="1774" y="1759"/>
                    <a:pt x="1667" y="1612"/>
                    <a:pt x="1518" y="1612"/>
                  </a:cubicBezTo>
                  <a:lnTo>
                    <a:pt x="579" y="1612"/>
                  </a:lnTo>
                  <a:lnTo>
                    <a:pt x="476" y="593"/>
                  </a:lnTo>
                  <a:cubicBezTo>
                    <a:pt x="470" y="513"/>
                    <a:pt x="530" y="446"/>
                    <a:pt x="611" y="444"/>
                  </a:cubicBezTo>
                  <a:close/>
                  <a:moveTo>
                    <a:pt x="8211" y="2058"/>
                  </a:moveTo>
                  <a:lnTo>
                    <a:pt x="7494" y="9192"/>
                  </a:lnTo>
                  <a:cubicBezTo>
                    <a:pt x="7485" y="9261"/>
                    <a:pt x="7428" y="9313"/>
                    <a:pt x="7359" y="9313"/>
                  </a:cubicBezTo>
                  <a:lnTo>
                    <a:pt x="1477" y="9313"/>
                  </a:lnTo>
                  <a:cubicBezTo>
                    <a:pt x="1408" y="9313"/>
                    <a:pt x="1351" y="9261"/>
                    <a:pt x="1342" y="9192"/>
                  </a:cubicBezTo>
                  <a:lnTo>
                    <a:pt x="622" y="2058"/>
                  </a:lnTo>
                  <a:lnTo>
                    <a:pt x="1264" y="2058"/>
                  </a:lnTo>
                  <a:cubicBezTo>
                    <a:pt x="1264" y="2315"/>
                    <a:pt x="1377" y="2574"/>
                    <a:pt x="1688" y="2741"/>
                  </a:cubicBezTo>
                  <a:lnTo>
                    <a:pt x="1688" y="2749"/>
                  </a:lnTo>
                  <a:cubicBezTo>
                    <a:pt x="1688" y="3173"/>
                    <a:pt x="2004" y="3527"/>
                    <a:pt x="2422" y="3578"/>
                  </a:cubicBezTo>
                  <a:cubicBezTo>
                    <a:pt x="2455" y="3582"/>
                    <a:pt x="2488" y="3584"/>
                    <a:pt x="2521" y="3584"/>
                  </a:cubicBezTo>
                  <a:cubicBezTo>
                    <a:pt x="2902" y="3584"/>
                    <a:pt x="3241" y="3327"/>
                    <a:pt x="3334" y="2948"/>
                  </a:cubicBezTo>
                  <a:cubicBezTo>
                    <a:pt x="3709" y="2856"/>
                    <a:pt x="3970" y="2522"/>
                    <a:pt x="3970" y="2136"/>
                  </a:cubicBezTo>
                  <a:cubicBezTo>
                    <a:pt x="3970" y="2110"/>
                    <a:pt x="3970" y="2084"/>
                    <a:pt x="3968" y="2058"/>
                  </a:cubicBezTo>
                  <a:lnTo>
                    <a:pt x="4840" y="2058"/>
                  </a:lnTo>
                  <a:cubicBezTo>
                    <a:pt x="4941" y="2418"/>
                    <a:pt x="5272" y="2669"/>
                    <a:pt x="5646" y="2669"/>
                  </a:cubicBezTo>
                  <a:cubicBezTo>
                    <a:pt x="5767" y="2669"/>
                    <a:pt x="5888" y="2643"/>
                    <a:pt x="5997" y="2591"/>
                  </a:cubicBezTo>
                  <a:cubicBezTo>
                    <a:pt x="6127" y="2672"/>
                    <a:pt x="6276" y="2712"/>
                    <a:pt x="6429" y="2712"/>
                  </a:cubicBezTo>
                  <a:cubicBezTo>
                    <a:pt x="6746" y="2712"/>
                    <a:pt x="6933" y="2582"/>
                    <a:pt x="7036" y="2473"/>
                  </a:cubicBezTo>
                  <a:cubicBezTo>
                    <a:pt x="7140" y="2355"/>
                    <a:pt x="7212" y="2211"/>
                    <a:pt x="7241" y="2058"/>
                  </a:cubicBezTo>
                  <a:close/>
                  <a:moveTo>
                    <a:pt x="611" y="0"/>
                  </a:moveTo>
                  <a:cubicBezTo>
                    <a:pt x="268" y="0"/>
                    <a:pt x="1" y="294"/>
                    <a:pt x="35" y="636"/>
                  </a:cubicBezTo>
                  <a:lnTo>
                    <a:pt x="902" y="9235"/>
                  </a:lnTo>
                  <a:cubicBezTo>
                    <a:pt x="931" y="9532"/>
                    <a:pt x="1178" y="9759"/>
                    <a:pt x="1477" y="9759"/>
                  </a:cubicBezTo>
                  <a:lnTo>
                    <a:pt x="7359" y="9759"/>
                  </a:lnTo>
                  <a:cubicBezTo>
                    <a:pt x="7655" y="9759"/>
                    <a:pt x="7906" y="9532"/>
                    <a:pt x="7934" y="9235"/>
                  </a:cubicBezTo>
                  <a:lnTo>
                    <a:pt x="8801" y="636"/>
                  </a:lnTo>
                  <a:cubicBezTo>
                    <a:pt x="8818" y="472"/>
                    <a:pt x="8764" y="311"/>
                    <a:pt x="8654" y="190"/>
                  </a:cubicBezTo>
                  <a:cubicBezTo>
                    <a:pt x="8545" y="69"/>
                    <a:pt x="8389" y="0"/>
                    <a:pt x="8225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" name="Google Shape;764;p46">
              <a:extLst>
                <a:ext uri="{FF2B5EF4-FFF2-40B4-BE49-F238E27FC236}">
                  <a16:creationId xmlns:a16="http://schemas.microsoft.com/office/drawing/2014/main" id="{95ED99C1-8E7C-4314-A119-9C1309DC2DE9}"/>
                </a:ext>
              </a:extLst>
            </p:cNvPr>
            <p:cNvSpPr/>
            <p:nvPr/>
          </p:nvSpPr>
          <p:spPr>
            <a:xfrm>
              <a:off x="1659675" y="1702463"/>
              <a:ext cx="102350" cy="126375"/>
            </a:xfrm>
            <a:custGeom>
              <a:avLst/>
              <a:gdLst/>
              <a:ahLst/>
              <a:cxnLst/>
              <a:rect l="l" t="t" r="r" b="b"/>
              <a:pathLst>
                <a:path w="4094" h="5055" extrusionOk="0">
                  <a:moveTo>
                    <a:pt x="1968" y="0"/>
                  </a:moveTo>
                  <a:cubicBezTo>
                    <a:pt x="1958" y="0"/>
                    <a:pt x="1948" y="1"/>
                    <a:pt x="1938" y="3"/>
                  </a:cubicBezTo>
                  <a:cubicBezTo>
                    <a:pt x="1817" y="17"/>
                    <a:pt x="1730" y="129"/>
                    <a:pt x="1745" y="250"/>
                  </a:cubicBezTo>
                  <a:cubicBezTo>
                    <a:pt x="1814" y="777"/>
                    <a:pt x="1845" y="1310"/>
                    <a:pt x="1843" y="1842"/>
                  </a:cubicBezTo>
                  <a:cubicBezTo>
                    <a:pt x="1661" y="1757"/>
                    <a:pt x="1474" y="1718"/>
                    <a:pt x="1292" y="1718"/>
                  </a:cubicBezTo>
                  <a:cubicBezTo>
                    <a:pt x="613" y="1718"/>
                    <a:pt x="2" y="2263"/>
                    <a:pt x="0" y="3008"/>
                  </a:cubicBezTo>
                  <a:cubicBezTo>
                    <a:pt x="0" y="4139"/>
                    <a:pt x="918" y="5055"/>
                    <a:pt x="2047" y="5055"/>
                  </a:cubicBezTo>
                  <a:cubicBezTo>
                    <a:pt x="3178" y="5055"/>
                    <a:pt x="4094" y="4139"/>
                    <a:pt x="4094" y="3008"/>
                  </a:cubicBezTo>
                  <a:cubicBezTo>
                    <a:pt x="4094" y="2631"/>
                    <a:pt x="3930" y="2274"/>
                    <a:pt x="3645" y="2029"/>
                  </a:cubicBezTo>
                  <a:cubicBezTo>
                    <a:pt x="3600" y="1996"/>
                    <a:pt x="3554" y="1982"/>
                    <a:pt x="3510" y="1982"/>
                  </a:cubicBezTo>
                  <a:cubicBezTo>
                    <a:pt x="3333" y="1982"/>
                    <a:pt x="3195" y="2212"/>
                    <a:pt x="3357" y="2369"/>
                  </a:cubicBezTo>
                  <a:cubicBezTo>
                    <a:pt x="3544" y="2527"/>
                    <a:pt x="3650" y="2763"/>
                    <a:pt x="3650" y="3008"/>
                  </a:cubicBezTo>
                  <a:cubicBezTo>
                    <a:pt x="3650" y="3895"/>
                    <a:pt x="2934" y="4611"/>
                    <a:pt x="2050" y="4611"/>
                  </a:cubicBezTo>
                  <a:cubicBezTo>
                    <a:pt x="1166" y="4611"/>
                    <a:pt x="449" y="3895"/>
                    <a:pt x="449" y="3008"/>
                  </a:cubicBezTo>
                  <a:cubicBezTo>
                    <a:pt x="449" y="2500"/>
                    <a:pt x="864" y="2165"/>
                    <a:pt x="1298" y="2165"/>
                  </a:cubicBezTo>
                  <a:cubicBezTo>
                    <a:pt x="1506" y="2165"/>
                    <a:pt x="1719" y="2242"/>
                    <a:pt x="1891" y="2415"/>
                  </a:cubicBezTo>
                  <a:cubicBezTo>
                    <a:pt x="1932" y="2455"/>
                    <a:pt x="1989" y="2478"/>
                    <a:pt x="2047" y="2478"/>
                  </a:cubicBezTo>
                  <a:cubicBezTo>
                    <a:pt x="2107" y="2478"/>
                    <a:pt x="2165" y="2455"/>
                    <a:pt x="2205" y="2415"/>
                  </a:cubicBezTo>
                  <a:cubicBezTo>
                    <a:pt x="2364" y="2254"/>
                    <a:pt x="2580" y="2165"/>
                    <a:pt x="2804" y="2165"/>
                  </a:cubicBezTo>
                  <a:cubicBezTo>
                    <a:pt x="2928" y="2165"/>
                    <a:pt x="3029" y="2064"/>
                    <a:pt x="3029" y="1940"/>
                  </a:cubicBezTo>
                  <a:cubicBezTo>
                    <a:pt x="3029" y="1819"/>
                    <a:pt x="2928" y="1718"/>
                    <a:pt x="2804" y="1718"/>
                  </a:cubicBezTo>
                  <a:cubicBezTo>
                    <a:pt x="2626" y="1718"/>
                    <a:pt x="2450" y="1756"/>
                    <a:pt x="2289" y="1828"/>
                  </a:cubicBezTo>
                  <a:cubicBezTo>
                    <a:pt x="2292" y="1281"/>
                    <a:pt x="2257" y="734"/>
                    <a:pt x="2188" y="193"/>
                  </a:cubicBezTo>
                  <a:cubicBezTo>
                    <a:pt x="2172" y="82"/>
                    <a:pt x="2077" y="0"/>
                    <a:pt x="1968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5" name="Google Shape;765;p46">
              <a:extLst>
                <a:ext uri="{FF2B5EF4-FFF2-40B4-BE49-F238E27FC236}">
                  <a16:creationId xmlns:a16="http://schemas.microsoft.com/office/drawing/2014/main" id="{7BCA4179-C32F-404A-BF2E-915FC99A7C01}"/>
                </a:ext>
              </a:extLst>
            </p:cNvPr>
            <p:cNvSpPr/>
            <p:nvPr/>
          </p:nvSpPr>
          <p:spPr>
            <a:xfrm>
              <a:off x="1769500" y="1764013"/>
              <a:ext cx="14275" cy="36900"/>
            </a:xfrm>
            <a:custGeom>
              <a:avLst/>
              <a:gdLst/>
              <a:ahLst/>
              <a:cxnLst/>
              <a:rect l="l" t="t" r="r" b="b"/>
              <a:pathLst>
                <a:path w="571" h="1476" extrusionOk="0">
                  <a:moveTo>
                    <a:pt x="338" y="1"/>
                  </a:moveTo>
                  <a:cubicBezTo>
                    <a:pt x="223" y="1"/>
                    <a:pt x="126" y="84"/>
                    <a:pt x="115" y="201"/>
                  </a:cubicBezTo>
                  <a:lnTo>
                    <a:pt x="12" y="1228"/>
                  </a:lnTo>
                  <a:cubicBezTo>
                    <a:pt x="0" y="1349"/>
                    <a:pt x="89" y="1459"/>
                    <a:pt x="210" y="1473"/>
                  </a:cubicBezTo>
                  <a:cubicBezTo>
                    <a:pt x="220" y="1474"/>
                    <a:pt x="230" y="1475"/>
                    <a:pt x="240" y="1475"/>
                  </a:cubicBezTo>
                  <a:cubicBezTo>
                    <a:pt x="352" y="1475"/>
                    <a:pt x="450" y="1388"/>
                    <a:pt x="455" y="1271"/>
                  </a:cubicBezTo>
                  <a:lnTo>
                    <a:pt x="559" y="244"/>
                  </a:lnTo>
                  <a:cubicBezTo>
                    <a:pt x="570" y="123"/>
                    <a:pt x="481" y="13"/>
                    <a:pt x="360" y="2"/>
                  </a:cubicBezTo>
                  <a:cubicBezTo>
                    <a:pt x="353" y="1"/>
                    <a:pt x="345" y="1"/>
                    <a:pt x="338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6" name="Google Shape;766;p46">
              <a:extLst>
                <a:ext uri="{FF2B5EF4-FFF2-40B4-BE49-F238E27FC236}">
                  <a16:creationId xmlns:a16="http://schemas.microsoft.com/office/drawing/2014/main" id="{08910AFD-4243-4948-A6AA-EBB104431DF8}"/>
                </a:ext>
              </a:extLst>
            </p:cNvPr>
            <p:cNvSpPr/>
            <p:nvPr/>
          </p:nvSpPr>
          <p:spPr>
            <a:xfrm>
              <a:off x="1767400" y="1807263"/>
              <a:ext cx="11975" cy="14700"/>
            </a:xfrm>
            <a:custGeom>
              <a:avLst/>
              <a:gdLst/>
              <a:ahLst/>
              <a:cxnLst/>
              <a:rect l="l" t="t" r="r" b="b"/>
              <a:pathLst>
                <a:path w="479" h="588" extrusionOk="0">
                  <a:moveTo>
                    <a:pt x="243" y="1"/>
                  </a:moveTo>
                  <a:cubicBezTo>
                    <a:pt x="132" y="1"/>
                    <a:pt x="37" y="86"/>
                    <a:pt x="24" y="201"/>
                  </a:cubicBezTo>
                  <a:lnTo>
                    <a:pt x="9" y="342"/>
                  </a:lnTo>
                  <a:cubicBezTo>
                    <a:pt x="1" y="463"/>
                    <a:pt x="87" y="572"/>
                    <a:pt x="211" y="586"/>
                  </a:cubicBezTo>
                  <a:cubicBezTo>
                    <a:pt x="219" y="587"/>
                    <a:pt x="228" y="588"/>
                    <a:pt x="236" y="588"/>
                  </a:cubicBezTo>
                  <a:cubicBezTo>
                    <a:pt x="347" y="588"/>
                    <a:pt x="445" y="500"/>
                    <a:pt x="453" y="388"/>
                  </a:cubicBezTo>
                  <a:lnTo>
                    <a:pt x="467" y="244"/>
                  </a:lnTo>
                  <a:cubicBezTo>
                    <a:pt x="479" y="123"/>
                    <a:pt x="389" y="14"/>
                    <a:pt x="268" y="2"/>
                  </a:cubicBezTo>
                  <a:cubicBezTo>
                    <a:pt x="260" y="1"/>
                    <a:pt x="251" y="1"/>
                    <a:pt x="243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7" name="Google Shape;767;p46">
              <a:extLst>
                <a:ext uri="{FF2B5EF4-FFF2-40B4-BE49-F238E27FC236}">
                  <a16:creationId xmlns:a16="http://schemas.microsoft.com/office/drawing/2014/main" id="{235FBC64-3B4E-4A24-996F-F78BAF695EF4}"/>
                </a:ext>
              </a:extLst>
            </p:cNvPr>
            <p:cNvSpPr/>
            <p:nvPr/>
          </p:nvSpPr>
          <p:spPr>
            <a:xfrm>
              <a:off x="1722000" y="1687113"/>
              <a:ext cx="48875" cy="41875"/>
            </a:xfrm>
            <a:custGeom>
              <a:avLst/>
              <a:gdLst/>
              <a:ahLst/>
              <a:cxnLst/>
              <a:rect l="l" t="t" r="r" b="b"/>
              <a:pathLst>
                <a:path w="1955" h="1675" extrusionOk="0">
                  <a:moveTo>
                    <a:pt x="1115" y="446"/>
                  </a:moveTo>
                  <a:cubicBezTo>
                    <a:pt x="1316" y="446"/>
                    <a:pt x="1509" y="603"/>
                    <a:pt x="1509" y="838"/>
                  </a:cubicBezTo>
                  <a:cubicBezTo>
                    <a:pt x="1509" y="1054"/>
                    <a:pt x="1333" y="1227"/>
                    <a:pt x="1117" y="1230"/>
                  </a:cubicBezTo>
                  <a:lnTo>
                    <a:pt x="1117" y="1227"/>
                  </a:lnTo>
                  <a:cubicBezTo>
                    <a:pt x="769" y="1227"/>
                    <a:pt x="596" y="807"/>
                    <a:pt x="841" y="562"/>
                  </a:cubicBezTo>
                  <a:cubicBezTo>
                    <a:pt x="921" y="482"/>
                    <a:pt x="1019" y="446"/>
                    <a:pt x="1115" y="446"/>
                  </a:cubicBezTo>
                  <a:close/>
                  <a:moveTo>
                    <a:pt x="1117" y="1"/>
                  </a:moveTo>
                  <a:cubicBezTo>
                    <a:pt x="374" y="1"/>
                    <a:pt x="0" y="902"/>
                    <a:pt x="527" y="1428"/>
                  </a:cubicBezTo>
                  <a:cubicBezTo>
                    <a:pt x="697" y="1599"/>
                    <a:pt x="907" y="1675"/>
                    <a:pt x="1112" y="1675"/>
                  </a:cubicBezTo>
                  <a:cubicBezTo>
                    <a:pt x="1542" y="1675"/>
                    <a:pt x="1955" y="1341"/>
                    <a:pt x="1955" y="838"/>
                  </a:cubicBezTo>
                  <a:cubicBezTo>
                    <a:pt x="1952" y="375"/>
                    <a:pt x="1581" y="1"/>
                    <a:pt x="111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8" name="Google Shape;768;p46">
              <a:extLst>
                <a:ext uri="{FF2B5EF4-FFF2-40B4-BE49-F238E27FC236}">
                  <a16:creationId xmlns:a16="http://schemas.microsoft.com/office/drawing/2014/main" id="{772D96F2-3E2E-4457-92CA-6D7C3F368CF8}"/>
                </a:ext>
              </a:extLst>
            </p:cNvPr>
            <p:cNvSpPr/>
            <p:nvPr/>
          </p:nvSpPr>
          <p:spPr>
            <a:xfrm>
              <a:off x="1764000" y="1725113"/>
              <a:ext cx="12425" cy="11225"/>
            </a:xfrm>
            <a:custGeom>
              <a:avLst/>
              <a:gdLst/>
              <a:ahLst/>
              <a:cxnLst/>
              <a:rect l="l" t="t" r="r" b="b"/>
              <a:pathLst>
                <a:path w="497" h="449" extrusionOk="0">
                  <a:moveTo>
                    <a:pt x="276" y="1"/>
                  </a:moveTo>
                  <a:cubicBezTo>
                    <a:pt x="133" y="1"/>
                    <a:pt x="1" y="146"/>
                    <a:pt x="68" y="311"/>
                  </a:cubicBezTo>
                  <a:cubicBezTo>
                    <a:pt x="106" y="406"/>
                    <a:pt x="188" y="449"/>
                    <a:pt x="270" y="449"/>
                  </a:cubicBezTo>
                  <a:cubicBezTo>
                    <a:pt x="383" y="449"/>
                    <a:pt x="496" y="367"/>
                    <a:pt x="496" y="225"/>
                  </a:cubicBezTo>
                  <a:cubicBezTo>
                    <a:pt x="496" y="168"/>
                    <a:pt x="473" y="110"/>
                    <a:pt x="433" y="70"/>
                  </a:cubicBezTo>
                  <a:cubicBezTo>
                    <a:pt x="386" y="22"/>
                    <a:pt x="330" y="1"/>
                    <a:pt x="276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9" name="Google Shape;769;p46">
              <a:extLst>
                <a:ext uri="{FF2B5EF4-FFF2-40B4-BE49-F238E27FC236}">
                  <a16:creationId xmlns:a16="http://schemas.microsoft.com/office/drawing/2014/main" id="{D46FD6A6-361A-4468-B569-9F7B7E05A30B}"/>
                </a:ext>
              </a:extLst>
            </p:cNvPr>
            <p:cNvSpPr/>
            <p:nvPr/>
          </p:nvSpPr>
          <p:spPr>
            <a:xfrm>
              <a:off x="1651225" y="1722288"/>
              <a:ext cx="12500" cy="11225"/>
            </a:xfrm>
            <a:custGeom>
              <a:avLst/>
              <a:gdLst/>
              <a:ahLst/>
              <a:cxnLst/>
              <a:rect l="l" t="t" r="r" b="b"/>
              <a:pathLst>
                <a:path w="500" h="449" extrusionOk="0">
                  <a:moveTo>
                    <a:pt x="277" y="0"/>
                  </a:moveTo>
                  <a:cubicBezTo>
                    <a:pt x="134" y="0"/>
                    <a:pt x="0" y="146"/>
                    <a:pt x="68" y="309"/>
                  </a:cubicBezTo>
                  <a:cubicBezTo>
                    <a:pt x="108" y="405"/>
                    <a:pt x="190" y="449"/>
                    <a:pt x="273" y="449"/>
                  </a:cubicBezTo>
                  <a:cubicBezTo>
                    <a:pt x="386" y="449"/>
                    <a:pt x="498" y="367"/>
                    <a:pt x="499" y="226"/>
                  </a:cubicBezTo>
                  <a:cubicBezTo>
                    <a:pt x="496" y="165"/>
                    <a:pt x="473" y="111"/>
                    <a:pt x="433" y="67"/>
                  </a:cubicBezTo>
                  <a:cubicBezTo>
                    <a:pt x="386" y="21"/>
                    <a:pt x="331" y="0"/>
                    <a:pt x="277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70" name="Google Shape;770;p46">
              <a:extLst>
                <a:ext uri="{FF2B5EF4-FFF2-40B4-BE49-F238E27FC236}">
                  <a16:creationId xmlns:a16="http://schemas.microsoft.com/office/drawing/2014/main" id="{824468C0-1402-4559-B6B9-CB8E40F24C3A}"/>
                </a:ext>
              </a:extLst>
            </p:cNvPr>
            <p:cNvSpPr/>
            <p:nvPr/>
          </p:nvSpPr>
          <p:spPr>
            <a:xfrm>
              <a:off x="1571225" y="1511863"/>
              <a:ext cx="356700" cy="374550"/>
            </a:xfrm>
            <a:custGeom>
              <a:avLst/>
              <a:gdLst/>
              <a:ahLst/>
              <a:cxnLst/>
              <a:rect l="l" t="t" r="r" b="b"/>
              <a:pathLst>
                <a:path w="14268" h="14982" extrusionOk="0">
                  <a:moveTo>
                    <a:pt x="10620" y="1187"/>
                  </a:moveTo>
                  <a:cubicBezTo>
                    <a:pt x="11694" y="1458"/>
                    <a:pt x="12534" y="2298"/>
                    <a:pt x="12808" y="3375"/>
                  </a:cubicBezTo>
                  <a:lnTo>
                    <a:pt x="11089" y="3835"/>
                  </a:lnTo>
                  <a:lnTo>
                    <a:pt x="11089" y="3830"/>
                  </a:lnTo>
                  <a:cubicBezTo>
                    <a:pt x="11135" y="3372"/>
                    <a:pt x="10775" y="2975"/>
                    <a:pt x="10318" y="2975"/>
                  </a:cubicBezTo>
                  <a:lnTo>
                    <a:pt x="10139" y="2975"/>
                  </a:lnTo>
                  <a:lnTo>
                    <a:pt x="10620" y="1187"/>
                  </a:lnTo>
                  <a:close/>
                  <a:moveTo>
                    <a:pt x="12885" y="3812"/>
                  </a:moveTo>
                  <a:cubicBezTo>
                    <a:pt x="12978" y="4716"/>
                    <a:pt x="12658" y="5617"/>
                    <a:pt x="12016" y="6259"/>
                  </a:cubicBezTo>
                  <a:cubicBezTo>
                    <a:pt x="11950" y="6325"/>
                    <a:pt x="11881" y="6389"/>
                    <a:pt x="11812" y="6446"/>
                  </a:cubicBezTo>
                  <a:lnTo>
                    <a:pt x="10916" y="5554"/>
                  </a:lnTo>
                  <a:lnTo>
                    <a:pt x="11043" y="4307"/>
                  </a:lnTo>
                  <a:lnTo>
                    <a:pt x="12885" y="3812"/>
                  </a:lnTo>
                  <a:close/>
                  <a:moveTo>
                    <a:pt x="10318" y="3421"/>
                  </a:moveTo>
                  <a:cubicBezTo>
                    <a:pt x="10513" y="3421"/>
                    <a:pt x="10666" y="3591"/>
                    <a:pt x="10649" y="3786"/>
                  </a:cubicBezTo>
                  <a:lnTo>
                    <a:pt x="9595" y="14239"/>
                  </a:lnTo>
                  <a:cubicBezTo>
                    <a:pt x="9578" y="14406"/>
                    <a:pt x="9437" y="14536"/>
                    <a:pt x="9267" y="14536"/>
                  </a:cubicBezTo>
                  <a:lnTo>
                    <a:pt x="1871" y="14536"/>
                  </a:lnTo>
                  <a:cubicBezTo>
                    <a:pt x="1702" y="14536"/>
                    <a:pt x="1558" y="14406"/>
                    <a:pt x="1543" y="14239"/>
                  </a:cubicBezTo>
                  <a:lnTo>
                    <a:pt x="490" y="3786"/>
                  </a:lnTo>
                  <a:cubicBezTo>
                    <a:pt x="469" y="3591"/>
                    <a:pt x="625" y="3421"/>
                    <a:pt x="821" y="3421"/>
                  </a:cubicBezTo>
                  <a:close/>
                  <a:moveTo>
                    <a:pt x="9894" y="1"/>
                  </a:moveTo>
                  <a:cubicBezTo>
                    <a:pt x="8826" y="1"/>
                    <a:pt x="7790" y="422"/>
                    <a:pt x="7021" y="1190"/>
                  </a:cubicBezTo>
                  <a:cubicBezTo>
                    <a:pt x="6716" y="1492"/>
                    <a:pt x="6716" y="1981"/>
                    <a:pt x="7021" y="2287"/>
                  </a:cubicBezTo>
                  <a:lnTo>
                    <a:pt x="7358" y="2626"/>
                  </a:lnTo>
                  <a:cubicBezTo>
                    <a:pt x="7385" y="2653"/>
                    <a:pt x="7439" y="2696"/>
                    <a:pt x="7511" y="2696"/>
                  </a:cubicBezTo>
                  <a:cubicBezTo>
                    <a:pt x="7558" y="2696"/>
                    <a:pt x="7612" y="2678"/>
                    <a:pt x="7672" y="2626"/>
                  </a:cubicBezTo>
                  <a:cubicBezTo>
                    <a:pt x="7761" y="2540"/>
                    <a:pt x="7761" y="2396"/>
                    <a:pt x="7672" y="2310"/>
                  </a:cubicBezTo>
                  <a:lnTo>
                    <a:pt x="7545" y="2183"/>
                  </a:lnTo>
                  <a:cubicBezTo>
                    <a:pt x="7603" y="2111"/>
                    <a:pt x="7666" y="2045"/>
                    <a:pt x="7730" y="1979"/>
                  </a:cubicBezTo>
                  <a:cubicBezTo>
                    <a:pt x="8299" y="1409"/>
                    <a:pt x="9072" y="1094"/>
                    <a:pt x="9870" y="1094"/>
                  </a:cubicBezTo>
                  <a:cubicBezTo>
                    <a:pt x="9972" y="1094"/>
                    <a:pt x="10074" y="1099"/>
                    <a:pt x="10177" y="1109"/>
                  </a:cubicBezTo>
                  <a:lnTo>
                    <a:pt x="9679" y="2975"/>
                  </a:lnTo>
                  <a:lnTo>
                    <a:pt x="821" y="2975"/>
                  </a:lnTo>
                  <a:cubicBezTo>
                    <a:pt x="360" y="2975"/>
                    <a:pt x="0" y="3372"/>
                    <a:pt x="46" y="3830"/>
                  </a:cubicBezTo>
                  <a:lnTo>
                    <a:pt x="1100" y="14285"/>
                  </a:lnTo>
                  <a:cubicBezTo>
                    <a:pt x="1137" y="14678"/>
                    <a:pt x="1471" y="14982"/>
                    <a:pt x="1866" y="14982"/>
                  </a:cubicBezTo>
                  <a:cubicBezTo>
                    <a:pt x="1868" y="14982"/>
                    <a:pt x="1870" y="14982"/>
                    <a:pt x="1871" y="14982"/>
                  </a:cubicBezTo>
                  <a:lnTo>
                    <a:pt x="9267" y="14982"/>
                  </a:lnTo>
                  <a:cubicBezTo>
                    <a:pt x="9664" y="14982"/>
                    <a:pt x="9998" y="14680"/>
                    <a:pt x="10038" y="14285"/>
                  </a:cubicBezTo>
                  <a:lnTo>
                    <a:pt x="10859" y="6127"/>
                  </a:lnTo>
                  <a:lnTo>
                    <a:pt x="11676" y="6944"/>
                  </a:lnTo>
                  <a:cubicBezTo>
                    <a:pt x="11829" y="7096"/>
                    <a:pt x="12028" y="7171"/>
                    <a:pt x="12226" y="7171"/>
                  </a:cubicBezTo>
                  <a:cubicBezTo>
                    <a:pt x="12425" y="7171"/>
                    <a:pt x="12623" y="7096"/>
                    <a:pt x="12776" y="6944"/>
                  </a:cubicBezTo>
                  <a:cubicBezTo>
                    <a:pt x="13461" y="6259"/>
                    <a:pt x="14267" y="4716"/>
                    <a:pt x="13841" y="3084"/>
                  </a:cubicBezTo>
                  <a:cubicBezTo>
                    <a:pt x="13812" y="2985"/>
                    <a:pt x="13723" y="2921"/>
                    <a:pt x="13624" y="2921"/>
                  </a:cubicBezTo>
                  <a:cubicBezTo>
                    <a:pt x="13604" y="2921"/>
                    <a:pt x="13585" y="2923"/>
                    <a:pt x="13565" y="2929"/>
                  </a:cubicBezTo>
                  <a:cubicBezTo>
                    <a:pt x="13447" y="2963"/>
                    <a:pt x="13378" y="3084"/>
                    <a:pt x="13412" y="3202"/>
                  </a:cubicBezTo>
                  <a:cubicBezTo>
                    <a:pt x="13542" y="3660"/>
                    <a:pt x="13801" y="5217"/>
                    <a:pt x="12462" y="6628"/>
                  </a:cubicBezTo>
                  <a:cubicBezTo>
                    <a:pt x="12400" y="6692"/>
                    <a:pt x="12314" y="6727"/>
                    <a:pt x="12227" y="6727"/>
                  </a:cubicBezTo>
                  <a:cubicBezTo>
                    <a:pt x="12210" y="6727"/>
                    <a:pt x="12192" y="6726"/>
                    <a:pt x="12174" y="6723"/>
                  </a:cubicBezTo>
                  <a:cubicBezTo>
                    <a:pt x="13671" y="5220"/>
                    <a:pt x="13286" y="3476"/>
                    <a:pt x="13286" y="3476"/>
                  </a:cubicBezTo>
                  <a:cubicBezTo>
                    <a:pt x="13286" y="3476"/>
                    <a:pt x="13176" y="2520"/>
                    <a:pt x="12327" y="1662"/>
                  </a:cubicBezTo>
                  <a:cubicBezTo>
                    <a:pt x="11838" y="1170"/>
                    <a:pt x="11204" y="836"/>
                    <a:pt x="10519" y="709"/>
                  </a:cubicBezTo>
                  <a:lnTo>
                    <a:pt x="10516" y="709"/>
                  </a:lnTo>
                  <a:cubicBezTo>
                    <a:pt x="10502" y="703"/>
                    <a:pt x="10487" y="703"/>
                    <a:pt x="10473" y="700"/>
                  </a:cubicBezTo>
                  <a:cubicBezTo>
                    <a:pt x="10273" y="665"/>
                    <a:pt x="10071" y="648"/>
                    <a:pt x="9871" y="648"/>
                  </a:cubicBezTo>
                  <a:cubicBezTo>
                    <a:pt x="8957" y="648"/>
                    <a:pt x="8070" y="1008"/>
                    <a:pt x="7413" y="1665"/>
                  </a:cubicBezTo>
                  <a:cubicBezTo>
                    <a:pt x="7358" y="1719"/>
                    <a:pt x="7306" y="1780"/>
                    <a:pt x="7252" y="1838"/>
                  </a:cubicBezTo>
                  <a:cubicBezTo>
                    <a:pt x="7214" y="1719"/>
                    <a:pt x="7246" y="1593"/>
                    <a:pt x="7332" y="1504"/>
                  </a:cubicBezTo>
                  <a:cubicBezTo>
                    <a:pt x="8019" y="819"/>
                    <a:pt x="8945" y="443"/>
                    <a:pt x="9899" y="443"/>
                  </a:cubicBezTo>
                  <a:cubicBezTo>
                    <a:pt x="10105" y="443"/>
                    <a:pt x="10313" y="460"/>
                    <a:pt x="10519" y="496"/>
                  </a:cubicBezTo>
                  <a:cubicBezTo>
                    <a:pt x="11679" y="698"/>
                    <a:pt x="12672" y="1455"/>
                    <a:pt x="13176" y="2520"/>
                  </a:cubicBezTo>
                  <a:cubicBezTo>
                    <a:pt x="13214" y="2601"/>
                    <a:pt x="13293" y="2649"/>
                    <a:pt x="13375" y="2649"/>
                  </a:cubicBezTo>
                  <a:cubicBezTo>
                    <a:pt x="13407" y="2649"/>
                    <a:pt x="13439" y="2642"/>
                    <a:pt x="13470" y="2626"/>
                  </a:cubicBezTo>
                  <a:cubicBezTo>
                    <a:pt x="13582" y="2574"/>
                    <a:pt x="13631" y="2442"/>
                    <a:pt x="13576" y="2333"/>
                  </a:cubicBezTo>
                  <a:cubicBezTo>
                    <a:pt x="13012" y="1135"/>
                    <a:pt x="11898" y="289"/>
                    <a:pt x="10594" y="61"/>
                  </a:cubicBezTo>
                  <a:cubicBezTo>
                    <a:pt x="10361" y="21"/>
                    <a:pt x="10127" y="1"/>
                    <a:pt x="9894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71" name="Google Shape;270;p33">
            <a:extLst>
              <a:ext uri="{FF2B5EF4-FFF2-40B4-BE49-F238E27FC236}">
                <a16:creationId xmlns:a16="http://schemas.microsoft.com/office/drawing/2014/main" id="{9A450FF6-51AA-4A89-AC34-3E09F6A0FC88}"/>
              </a:ext>
            </a:extLst>
          </p:cNvPr>
          <p:cNvGrpSpPr/>
          <p:nvPr/>
        </p:nvGrpSpPr>
        <p:grpSpPr>
          <a:xfrm>
            <a:off x="1400326" y="2438052"/>
            <a:ext cx="228861" cy="329293"/>
            <a:chOff x="2885000" y="2066113"/>
            <a:chExt cx="260350" cy="374600"/>
          </a:xfrm>
        </p:grpSpPr>
        <p:sp>
          <p:nvSpPr>
            <p:cNvPr id="72" name="Google Shape;271;p33">
              <a:extLst>
                <a:ext uri="{FF2B5EF4-FFF2-40B4-BE49-F238E27FC236}">
                  <a16:creationId xmlns:a16="http://schemas.microsoft.com/office/drawing/2014/main" id="{1A215356-ED98-464A-8DB5-C0A22384E6C4}"/>
                </a:ext>
              </a:extLst>
            </p:cNvPr>
            <p:cNvSpPr/>
            <p:nvPr/>
          </p:nvSpPr>
          <p:spPr>
            <a:xfrm>
              <a:off x="2924000" y="2369088"/>
              <a:ext cx="180525" cy="49400"/>
            </a:xfrm>
            <a:custGeom>
              <a:avLst/>
              <a:gdLst/>
              <a:ahLst/>
              <a:cxnLst/>
              <a:rect l="l" t="t" r="r" b="b"/>
              <a:pathLst>
                <a:path w="7221" h="1976" extrusionOk="0">
                  <a:moveTo>
                    <a:pt x="6446" y="447"/>
                  </a:moveTo>
                  <a:cubicBezTo>
                    <a:pt x="6642" y="447"/>
                    <a:pt x="6783" y="634"/>
                    <a:pt x="6731" y="821"/>
                  </a:cubicBezTo>
                  <a:cubicBezTo>
                    <a:pt x="6668" y="1048"/>
                    <a:pt x="6616" y="1221"/>
                    <a:pt x="6582" y="1325"/>
                  </a:cubicBezTo>
                  <a:cubicBezTo>
                    <a:pt x="6541" y="1448"/>
                    <a:pt x="6429" y="1532"/>
                    <a:pt x="6300" y="1532"/>
                  </a:cubicBezTo>
                  <a:lnTo>
                    <a:pt x="994" y="1532"/>
                  </a:lnTo>
                  <a:cubicBezTo>
                    <a:pt x="865" y="1532"/>
                    <a:pt x="752" y="1448"/>
                    <a:pt x="712" y="1325"/>
                  </a:cubicBezTo>
                  <a:cubicBezTo>
                    <a:pt x="677" y="1221"/>
                    <a:pt x="626" y="1048"/>
                    <a:pt x="562" y="821"/>
                  </a:cubicBezTo>
                  <a:cubicBezTo>
                    <a:pt x="510" y="634"/>
                    <a:pt x="652" y="447"/>
                    <a:pt x="847" y="447"/>
                  </a:cubicBezTo>
                  <a:close/>
                  <a:moveTo>
                    <a:pt x="847" y="0"/>
                  </a:moveTo>
                  <a:cubicBezTo>
                    <a:pt x="358" y="0"/>
                    <a:pt x="1" y="470"/>
                    <a:pt x="133" y="942"/>
                  </a:cubicBezTo>
                  <a:cubicBezTo>
                    <a:pt x="200" y="1175"/>
                    <a:pt x="254" y="1353"/>
                    <a:pt x="289" y="1463"/>
                  </a:cubicBezTo>
                  <a:cubicBezTo>
                    <a:pt x="387" y="1768"/>
                    <a:pt x="672" y="1975"/>
                    <a:pt x="994" y="1975"/>
                  </a:cubicBezTo>
                  <a:lnTo>
                    <a:pt x="6300" y="1975"/>
                  </a:lnTo>
                  <a:cubicBezTo>
                    <a:pt x="6622" y="1975"/>
                    <a:pt x="6907" y="1768"/>
                    <a:pt x="7005" y="1463"/>
                  </a:cubicBezTo>
                  <a:cubicBezTo>
                    <a:pt x="7042" y="1353"/>
                    <a:pt x="7094" y="1175"/>
                    <a:pt x="7160" y="942"/>
                  </a:cubicBezTo>
                  <a:cubicBezTo>
                    <a:pt x="7221" y="717"/>
                    <a:pt x="7175" y="478"/>
                    <a:pt x="7037" y="294"/>
                  </a:cubicBezTo>
                  <a:cubicBezTo>
                    <a:pt x="6896" y="110"/>
                    <a:pt x="6677" y="3"/>
                    <a:pt x="644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73" name="Google Shape;272;p33">
              <a:extLst>
                <a:ext uri="{FF2B5EF4-FFF2-40B4-BE49-F238E27FC236}">
                  <a16:creationId xmlns:a16="http://schemas.microsoft.com/office/drawing/2014/main" id="{26019AB1-EE98-42E8-BBA5-B4EB88FC0D09}"/>
                </a:ext>
              </a:extLst>
            </p:cNvPr>
            <p:cNvSpPr/>
            <p:nvPr/>
          </p:nvSpPr>
          <p:spPr>
            <a:xfrm>
              <a:off x="2885000" y="2066113"/>
              <a:ext cx="260350" cy="374600"/>
            </a:xfrm>
            <a:custGeom>
              <a:avLst/>
              <a:gdLst/>
              <a:ahLst/>
              <a:cxnLst/>
              <a:rect l="l" t="t" r="r" b="b"/>
              <a:pathLst>
                <a:path w="10414" h="14984" extrusionOk="0">
                  <a:moveTo>
                    <a:pt x="3062" y="445"/>
                  </a:moveTo>
                  <a:cubicBezTo>
                    <a:pt x="3205" y="445"/>
                    <a:pt x="3329" y="557"/>
                    <a:pt x="3343" y="705"/>
                  </a:cubicBezTo>
                  <a:lnTo>
                    <a:pt x="3562" y="3518"/>
                  </a:lnTo>
                  <a:lnTo>
                    <a:pt x="2997" y="3518"/>
                  </a:lnTo>
                  <a:lnTo>
                    <a:pt x="2782" y="748"/>
                  </a:lnTo>
                  <a:cubicBezTo>
                    <a:pt x="2770" y="593"/>
                    <a:pt x="2885" y="461"/>
                    <a:pt x="3041" y="446"/>
                  </a:cubicBezTo>
                  <a:cubicBezTo>
                    <a:pt x="3048" y="446"/>
                    <a:pt x="3055" y="445"/>
                    <a:pt x="3062" y="445"/>
                  </a:cubicBezTo>
                  <a:close/>
                  <a:moveTo>
                    <a:pt x="3596" y="3964"/>
                  </a:moveTo>
                  <a:lnTo>
                    <a:pt x="3611" y="4134"/>
                  </a:lnTo>
                  <a:cubicBezTo>
                    <a:pt x="3547" y="4168"/>
                    <a:pt x="3493" y="4212"/>
                    <a:pt x="3441" y="4260"/>
                  </a:cubicBezTo>
                  <a:lnTo>
                    <a:pt x="3081" y="4620"/>
                  </a:lnTo>
                  <a:lnTo>
                    <a:pt x="3032" y="3964"/>
                  </a:lnTo>
                  <a:close/>
                  <a:moveTo>
                    <a:pt x="5208" y="7243"/>
                  </a:moveTo>
                  <a:lnTo>
                    <a:pt x="5427" y="7462"/>
                  </a:lnTo>
                  <a:cubicBezTo>
                    <a:pt x="5418" y="7461"/>
                    <a:pt x="5408" y="7461"/>
                    <a:pt x="5398" y="7461"/>
                  </a:cubicBezTo>
                  <a:cubicBezTo>
                    <a:pt x="5236" y="7461"/>
                    <a:pt x="5075" y="7484"/>
                    <a:pt x="4920" y="7531"/>
                  </a:cubicBezTo>
                  <a:lnTo>
                    <a:pt x="5208" y="7243"/>
                  </a:lnTo>
                  <a:close/>
                  <a:moveTo>
                    <a:pt x="5306" y="7911"/>
                  </a:moveTo>
                  <a:cubicBezTo>
                    <a:pt x="5128" y="8075"/>
                    <a:pt x="4987" y="8273"/>
                    <a:pt x="4889" y="8495"/>
                  </a:cubicBezTo>
                  <a:lnTo>
                    <a:pt x="4561" y="8204"/>
                  </a:lnTo>
                  <a:cubicBezTo>
                    <a:pt x="4774" y="8034"/>
                    <a:pt x="5033" y="7931"/>
                    <a:pt x="5306" y="7911"/>
                  </a:cubicBezTo>
                  <a:close/>
                  <a:moveTo>
                    <a:pt x="6225" y="7911"/>
                  </a:moveTo>
                  <a:lnTo>
                    <a:pt x="6271" y="8699"/>
                  </a:lnTo>
                  <a:lnTo>
                    <a:pt x="5680" y="8176"/>
                  </a:lnTo>
                  <a:cubicBezTo>
                    <a:pt x="5839" y="8046"/>
                    <a:pt x="6023" y="7957"/>
                    <a:pt x="6225" y="7911"/>
                  </a:cubicBezTo>
                  <a:close/>
                  <a:moveTo>
                    <a:pt x="6668" y="7885"/>
                  </a:moveTo>
                  <a:lnTo>
                    <a:pt x="6668" y="7885"/>
                  </a:lnTo>
                  <a:cubicBezTo>
                    <a:pt x="7238" y="7945"/>
                    <a:pt x="7707" y="8363"/>
                    <a:pt x="7834" y="8924"/>
                  </a:cubicBezTo>
                  <a:lnTo>
                    <a:pt x="7048" y="8967"/>
                  </a:lnTo>
                  <a:lnTo>
                    <a:pt x="7177" y="8823"/>
                  </a:lnTo>
                  <a:cubicBezTo>
                    <a:pt x="7324" y="8657"/>
                    <a:pt x="7174" y="8448"/>
                    <a:pt x="7007" y="8448"/>
                  </a:cubicBezTo>
                  <a:cubicBezTo>
                    <a:pt x="6951" y="8448"/>
                    <a:pt x="6893" y="8471"/>
                    <a:pt x="6843" y="8527"/>
                  </a:cubicBezTo>
                  <a:lnTo>
                    <a:pt x="6714" y="8674"/>
                  </a:lnTo>
                  <a:lnTo>
                    <a:pt x="6668" y="7885"/>
                  </a:lnTo>
                  <a:close/>
                  <a:moveTo>
                    <a:pt x="5384" y="8507"/>
                  </a:moveTo>
                  <a:lnTo>
                    <a:pt x="5971" y="9031"/>
                  </a:lnTo>
                  <a:lnTo>
                    <a:pt x="5185" y="9074"/>
                  </a:lnTo>
                  <a:cubicBezTo>
                    <a:pt x="5208" y="8872"/>
                    <a:pt x="5275" y="8679"/>
                    <a:pt x="5384" y="8507"/>
                  </a:cubicBezTo>
                  <a:close/>
                  <a:moveTo>
                    <a:pt x="4264" y="8538"/>
                  </a:moveTo>
                  <a:lnTo>
                    <a:pt x="4751" y="8970"/>
                  </a:lnTo>
                  <a:cubicBezTo>
                    <a:pt x="4745" y="9007"/>
                    <a:pt x="4739" y="9048"/>
                    <a:pt x="4736" y="9085"/>
                  </a:cubicBezTo>
                  <a:lnTo>
                    <a:pt x="4065" y="9108"/>
                  </a:lnTo>
                  <a:cubicBezTo>
                    <a:pt x="4088" y="8904"/>
                    <a:pt x="4155" y="8711"/>
                    <a:pt x="4264" y="8538"/>
                  </a:cubicBezTo>
                  <a:close/>
                  <a:moveTo>
                    <a:pt x="7860" y="9367"/>
                  </a:moveTo>
                  <a:lnTo>
                    <a:pt x="7860" y="9367"/>
                  </a:lnTo>
                  <a:cubicBezTo>
                    <a:pt x="7839" y="9572"/>
                    <a:pt x="7770" y="9765"/>
                    <a:pt x="7661" y="9937"/>
                  </a:cubicBezTo>
                  <a:lnTo>
                    <a:pt x="7071" y="9413"/>
                  </a:lnTo>
                  <a:lnTo>
                    <a:pt x="7860" y="9367"/>
                  </a:lnTo>
                  <a:close/>
                  <a:moveTo>
                    <a:pt x="6003" y="9474"/>
                  </a:moveTo>
                  <a:lnTo>
                    <a:pt x="5476" y="10067"/>
                  </a:lnTo>
                  <a:cubicBezTo>
                    <a:pt x="5347" y="9909"/>
                    <a:pt x="5257" y="9721"/>
                    <a:pt x="5211" y="9520"/>
                  </a:cubicBezTo>
                  <a:lnTo>
                    <a:pt x="6003" y="9474"/>
                  </a:lnTo>
                  <a:close/>
                  <a:moveTo>
                    <a:pt x="4759" y="9531"/>
                  </a:moveTo>
                  <a:cubicBezTo>
                    <a:pt x="4765" y="9560"/>
                    <a:pt x="4771" y="9592"/>
                    <a:pt x="4777" y="9624"/>
                  </a:cubicBezTo>
                  <a:lnTo>
                    <a:pt x="4356" y="10096"/>
                  </a:lnTo>
                  <a:cubicBezTo>
                    <a:pt x="4230" y="9937"/>
                    <a:pt x="4140" y="9750"/>
                    <a:pt x="4094" y="9554"/>
                  </a:cubicBezTo>
                  <a:lnTo>
                    <a:pt x="4759" y="9531"/>
                  </a:lnTo>
                  <a:close/>
                  <a:moveTo>
                    <a:pt x="6777" y="9747"/>
                  </a:moveTo>
                  <a:lnTo>
                    <a:pt x="7365" y="10271"/>
                  </a:lnTo>
                  <a:cubicBezTo>
                    <a:pt x="7206" y="10398"/>
                    <a:pt x="7022" y="10487"/>
                    <a:pt x="6823" y="10533"/>
                  </a:cubicBezTo>
                  <a:lnTo>
                    <a:pt x="6777" y="9747"/>
                  </a:lnTo>
                  <a:close/>
                  <a:moveTo>
                    <a:pt x="6331" y="9773"/>
                  </a:moveTo>
                  <a:lnTo>
                    <a:pt x="6377" y="10562"/>
                  </a:lnTo>
                  <a:cubicBezTo>
                    <a:pt x="6176" y="10539"/>
                    <a:pt x="5980" y="10470"/>
                    <a:pt x="5807" y="10363"/>
                  </a:cubicBezTo>
                  <a:lnTo>
                    <a:pt x="6331" y="9773"/>
                  </a:lnTo>
                  <a:close/>
                  <a:moveTo>
                    <a:pt x="4955" y="10093"/>
                  </a:moveTo>
                  <a:cubicBezTo>
                    <a:pt x="5062" y="10286"/>
                    <a:pt x="5205" y="10455"/>
                    <a:pt x="5375" y="10599"/>
                  </a:cubicBezTo>
                  <a:cubicBezTo>
                    <a:pt x="5131" y="10594"/>
                    <a:pt x="4895" y="10522"/>
                    <a:pt x="4690" y="10392"/>
                  </a:cubicBezTo>
                  <a:lnTo>
                    <a:pt x="4955" y="10093"/>
                  </a:lnTo>
                  <a:close/>
                  <a:moveTo>
                    <a:pt x="3998" y="4478"/>
                  </a:moveTo>
                  <a:cubicBezTo>
                    <a:pt x="4086" y="4478"/>
                    <a:pt x="4173" y="4511"/>
                    <a:pt x="4241" y="4577"/>
                  </a:cubicBezTo>
                  <a:lnTo>
                    <a:pt x="5499" y="5835"/>
                  </a:lnTo>
                  <a:cubicBezTo>
                    <a:pt x="5631" y="5970"/>
                    <a:pt x="5631" y="6186"/>
                    <a:pt x="5499" y="6319"/>
                  </a:cubicBezTo>
                  <a:lnTo>
                    <a:pt x="4241" y="7580"/>
                  </a:lnTo>
                  <a:cubicBezTo>
                    <a:pt x="4173" y="7646"/>
                    <a:pt x="4086" y="7679"/>
                    <a:pt x="3998" y="7679"/>
                  </a:cubicBezTo>
                  <a:cubicBezTo>
                    <a:pt x="3911" y="7679"/>
                    <a:pt x="3824" y="7646"/>
                    <a:pt x="3757" y="7580"/>
                  </a:cubicBezTo>
                  <a:lnTo>
                    <a:pt x="2986" y="6805"/>
                  </a:lnTo>
                  <a:cubicBezTo>
                    <a:pt x="2937" y="6757"/>
                    <a:pt x="2883" y="6736"/>
                    <a:pt x="2831" y="6736"/>
                  </a:cubicBezTo>
                  <a:cubicBezTo>
                    <a:pt x="2657" y="6736"/>
                    <a:pt x="2508" y="6960"/>
                    <a:pt x="2669" y="7122"/>
                  </a:cubicBezTo>
                  <a:lnTo>
                    <a:pt x="3444" y="7893"/>
                  </a:lnTo>
                  <a:cubicBezTo>
                    <a:pt x="3590" y="8043"/>
                    <a:pt x="3792" y="8124"/>
                    <a:pt x="3999" y="8124"/>
                  </a:cubicBezTo>
                  <a:lnTo>
                    <a:pt x="4017" y="8124"/>
                  </a:lnTo>
                  <a:cubicBezTo>
                    <a:pt x="3510" y="8748"/>
                    <a:pt x="3481" y="9632"/>
                    <a:pt x="3945" y="10289"/>
                  </a:cubicBezTo>
                  <a:cubicBezTo>
                    <a:pt x="4287" y="10771"/>
                    <a:pt x="4837" y="11044"/>
                    <a:pt x="5406" y="11044"/>
                  </a:cubicBezTo>
                  <a:cubicBezTo>
                    <a:pt x="5608" y="11044"/>
                    <a:pt x="5811" y="11010"/>
                    <a:pt x="6009" y="10939"/>
                  </a:cubicBezTo>
                  <a:cubicBezTo>
                    <a:pt x="6180" y="10990"/>
                    <a:pt x="6353" y="11015"/>
                    <a:pt x="6523" y="11015"/>
                  </a:cubicBezTo>
                  <a:cubicBezTo>
                    <a:pt x="7250" y="11015"/>
                    <a:pt x="7928" y="10568"/>
                    <a:pt x="8196" y="9857"/>
                  </a:cubicBezTo>
                  <a:cubicBezTo>
                    <a:pt x="8530" y="8976"/>
                    <a:pt x="8124" y="7991"/>
                    <a:pt x="7270" y="7597"/>
                  </a:cubicBezTo>
                  <a:lnTo>
                    <a:pt x="8234" y="6635"/>
                  </a:lnTo>
                  <a:cubicBezTo>
                    <a:pt x="8320" y="6549"/>
                    <a:pt x="8386" y="6443"/>
                    <a:pt x="8424" y="6325"/>
                  </a:cubicBezTo>
                  <a:cubicBezTo>
                    <a:pt x="8507" y="6359"/>
                    <a:pt x="8568" y="6437"/>
                    <a:pt x="8585" y="6526"/>
                  </a:cubicBezTo>
                  <a:cubicBezTo>
                    <a:pt x="8795" y="7695"/>
                    <a:pt x="8795" y="9019"/>
                    <a:pt x="8588" y="10467"/>
                  </a:cubicBezTo>
                  <a:cubicBezTo>
                    <a:pt x="8562" y="10640"/>
                    <a:pt x="8533" y="10818"/>
                    <a:pt x="8502" y="10997"/>
                  </a:cubicBezTo>
                  <a:cubicBezTo>
                    <a:pt x="8479" y="11129"/>
                    <a:pt x="8366" y="11224"/>
                    <a:pt x="8234" y="11224"/>
                  </a:cubicBezTo>
                  <a:lnTo>
                    <a:pt x="2183" y="11224"/>
                  </a:lnTo>
                  <a:cubicBezTo>
                    <a:pt x="2047" y="11224"/>
                    <a:pt x="1935" y="11129"/>
                    <a:pt x="1912" y="10997"/>
                  </a:cubicBezTo>
                  <a:cubicBezTo>
                    <a:pt x="1880" y="10818"/>
                    <a:pt x="1852" y="10640"/>
                    <a:pt x="1829" y="10467"/>
                  </a:cubicBezTo>
                  <a:cubicBezTo>
                    <a:pt x="1619" y="9019"/>
                    <a:pt x="1621" y="7692"/>
                    <a:pt x="1832" y="6526"/>
                  </a:cubicBezTo>
                  <a:cubicBezTo>
                    <a:pt x="1846" y="6437"/>
                    <a:pt x="1906" y="6359"/>
                    <a:pt x="1993" y="6325"/>
                  </a:cubicBezTo>
                  <a:cubicBezTo>
                    <a:pt x="2030" y="6443"/>
                    <a:pt x="2094" y="6549"/>
                    <a:pt x="2183" y="6635"/>
                  </a:cubicBezTo>
                  <a:cubicBezTo>
                    <a:pt x="2232" y="6684"/>
                    <a:pt x="2286" y="6705"/>
                    <a:pt x="2338" y="6705"/>
                  </a:cubicBezTo>
                  <a:cubicBezTo>
                    <a:pt x="2510" y="6705"/>
                    <a:pt x="2658" y="6481"/>
                    <a:pt x="2497" y="6322"/>
                  </a:cubicBezTo>
                  <a:cubicBezTo>
                    <a:pt x="2364" y="6186"/>
                    <a:pt x="2364" y="5970"/>
                    <a:pt x="2497" y="5838"/>
                  </a:cubicBezTo>
                  <a:lnTo>
                    <a:pt x="3757" y="4577"/>
                  </a:lnTo>
                  <a:cubicBezTo>
                    <a:pt x="3824" y="4511"/>
                    <a:pt x="3911" y="4478"/>
                    <a:pt x="3998" y="4478"/>
                  </a:cubicBezTo>
                  <a:close/>
                  <a:moveTo>
                    <a:pt x="2586" y="3964"/>
                  </a:moveTo>
                  <a:lnTo>
                    <a:pt x="2669" y="5035"/>
                  </a:lnTo>
                  <a:lnTo>
                    <a:pt x="2183" y="5521"/>
                  </a:lnTo>
                  <a:cubicBezTo>
                    <a:pt x="2088" y="5616"/>
                    <a:pt x="2019" y="5734"/>
                    <a:pt x="1981" y="5864"/>
                  </a:cubicBezTo>
                  <a:cubicBezTo>
                    <a:pt x="1682" y="5913"/>
                    <a:pt x="1446" y="6146"/>
                    <a:pt x="1394" y="6448"/>
                  </a:cubicBezTo>
                  <a:cubicBezTo>
                    <a:pt x="1175" y="7660"/>
                    <a:pt x="1172" y="9033"/>
                    <a:pt x="1385" y="10530"/>
                  </a:cubicBezTo>
                  <a:cubicBezTo>
                    <a:pt x="1411" y="10709"/>
                    <a:pt x="1440" y="10890"/>
                    <a:pt x="1475" y="11074"/>
                  </a:cubicBezTo>
                  <a:cubicBezTo>
                    <a:pt x="1532" y="11417"/>
                    <a:pt x="1832" y="11667"/>
                    <a:pt x="2180" y="11667"/>
                  </a:cubicBezTo>
                  <a:lnTo>
                    <a:pt x="8234" y="11667"/>
                  </a:lnTo>
                  <a:cubicBezTo>
                    <a:pt x="8582" y="11667"/>
                    <a:pt x="8882" y="11417"/>
                    <a:pt x="8939" y="11074"/>
                  </a:cubicBezTo>
                  <a:cubicBezTo>
                    <a:pt x="8971" y="10890"/>
                    <a:pt x="9003" y="10709"/>
                    <a:pt x="9028" y="10530"/>
                  </a:cubicBezTo>
                  <a:cubicBezTo>
                    <a:pt x="9244" y="9036"/>
                    <a:pt x="9239" y="7660"/>
                    <a:pt x="9020" y="6448"/>
                  </a:cubicBezTo>
                  <a:cubicBezTo>
                    <a:pt x="8968" y="6149"/>
                    <a:pt x="8732" y="5916"/>
                    <a:pt x="8433" y="5867"/>
                  </a:cubicBezTo>
                  <a:cubicBezTo>
                    <a:pt x="8398" y="5737"/>
                    <a:pt x="8329" y="5616"/>
                    <a:pt x="8231" y="5521"/>
                  </a:cubicBezTo>
                  <a:lnTo>
                    <a:pt x="6973" y="4263"/>
                  </a:lnTo>
                  <a:cubicBezTo>
                    <a:pt x="6819" y="4109"/>
                    <a:pt x="6617" y="4032"/>
                    <a:pt x="6416" y="4032"/>
                  </a:cubicBezTo>
                  <a:cubicBezTo>
                    <a:pt x="6215" y="4032"/>
                    <a:pt x="6014" y="4109"/>
                    <a:pt x="5862" y="4263"/>
                  </a:cubicBezTo>
                  <a:lnTo>
                    <a:pt x="5603" y="4522"/>
                  </a:lnTo>
                  <a:cubicBezTo>
                    <a:pt x="5441" y="4682"/>
                    <a:pt x="5589" y="4905"/>
                    <a:pt x="5761" y="4905"/>
                  </a:cubicBezTo>
                  <a:cubicBezTo>
                    <a:pt x="5813" y="4905"/>
                    <a:pt x="5868" y="4885"/>
                    <a:pt x="5916" y="4836"/>
                  </a:cubicBezTo>
                  <a:lnTo>
                    <a:pt x="6176" y="4577"/>
                  </a:lnTo>
                  <a:cubicBezTo>
                    <a:pt x="6242" y="4511"/>
                    <a:pt x="6329" y="4478"/>
                    <a:pt x="6416" y="4478"/>
                  </a:cubicBezTo>
                  <a:cubicBezTo>
                    <a:pt x="6504" y="4478"/>
                    <a:pt x="6592" y="4511"/>
                    <a:pt x="6659" y="4577"/>
                  </a:cubicBezTo>
                  <a:lnTo>
                    <a:pt x="7917" y="5838"/>
                  </a:lnTo>
                  <a:cubicBezTo>
                    <a:pt x="8050" y="5970"/>
                    <a:pt x="8050" y="6186"/>
                    <a:pt x="7917" y="6319"/>
                  </a:cubicBezTo>
                  <a:lnTo>
                    <a:pt x="6786" y="7453"/>
                  </a:lnTo>
                  <a:cubicBezTo>
                    <a:pt x="6697" y="7440"/>
                    <a:pt x="6608" y="7434"/>
                    <a:pt x="6520" y="7434"/>
                  </a:cubicBezTo>
                  <a:cubicBezTo>
                    <a:pt x="6372" y="7434"/>
                    <a:pt x="6226" y="7452"/>
                    <a:pt x="6083" y="7488"/>
                  </a:cubicBezTo>
                  <a:lnTo>
                    <a:pt x="5522" y="6929"/>
                  </a:lnTo>
                  <a:lnTo>
                    <a:pt x="5816" y="6635"/>
                  </a:lnTo>
                  <a:cubicBezTo>
                    <a:pt x="6121" y="6327"/>
                    <a:pt x="6121" y="5829"/>
                    <a:pt x="5816" y="5524"/>
                  </a:cubicBezTo>
                  <a:lnTo>
                    <a:pt x="4555" y="4263"/>
                  </a:lnTo>
                  <a:cubicBezTo>
                    <a:pt x="4420" y="4128"/>
                    <a:pt x="4241" y="4047"/>
                    <a:pt x="4051" y="4036"/>
                  </a:cubicBezTo>
                  <a:lnTo>
                    <a:pt x="4045" y="3967"/>
                  </a:lnTo>
                  <a:lnTo>
                    <a:pt x="8686" y="3967"/>
                  </a:lnTo>
                  <a:cubicBezTo>
                    <a:pt x="8853" y="3967"/>
                    <a:pt x="9005" y="4070"/>
                    <a:pt x="9066" y="4226"/>
                  </a:cubicBezTo>
                  <a:cubicBezTo>
                    <a:pt x="9786" y="6077"/>
                    <a:pt x="9961" y="8328"/>
                    <a:pt x="9590" y="10922"/>
                  </a:cubicBezTo>
                  <a:cubicBezTo>
                    <a:pt x="9313" y="12839"/>
                    <a:pt x="8833" y="14209"/>
                    <a:pt x="8813" y="14267"/>
                  </a:cubicBezTo>
                  <a:cubicBezTo>
                    <a:pt x="8755" y="14431"/>
                    <a:pt x="8602" y="14538"/>
                    <a:pt x="8430" y="14540"/>
                  </a:cubicBezTo>
                  <a:lnTo>
                    <a:pt x="1984" y="14540"/>
                  </a:lnTo>
                  <a:cubicBezTo>
                    <a:pt x="1811" y="14538"/>
                    <a:pt x="1656" y="14431"/>
                    <a:pt x="1598" y="14267"/>
                  </a:cubicBezTo>
                  <a:cubicBezTo>
                    <a:pt x="1578" y="14209"/>
                    <a:pt x="1100" y="12839"/>
                    <a:pt x="824" y="10922"/>
                  </a:cubicBezTo>
                  <a:cubicBezTo>
                    <a:pt x="453" y="8325"/>
                    <a:pt x="631" y="6071"/>
                    <a:pt x="1351" y="4223"/>
                  </a:cubicBezTo>
                  <a:cubicBezTo>
                    <a:pt x="1411" y="4065"/>
                    <a:pt x="1564" y="3964"/>
                    <a:pt x="1731" y="3964"/>
                  </a:cubicBezTo>
                  <a:close/>
                  <a:moveTo>
                    <a:pt x="3060" y="1"/>
                  </a:moveTo>
                  <a:cubicBezTo>
                    <a:pt x="3042" y="1"/>
                    <a:pt x="3024" y="2"/>
                    <a:pt x="3006" y="3"/>
                  </a:cubicBezTo>
                  <a:cubicBezTo>
                    <a:pt x="2606" y="35"/>
                    <a:pt x="2307" y="386"/>
                    <a:pt x="2338" y="786"/>
                  </a:cubicBezTo>
                  <a:lnTo>
                    <a:pt x="2551" y="3521"/>
                  </a:lnTo>
                  <a:lnTo>
                    <a:pt x="1731" y="3521"/>
                  </a:lnTo>
                  <a:cubicBezTo>
                    <a:pt x="1728" y="3521"/>
                    <a:pt x="1726" y="3521"/>
                    <a:pt x="1724" y="3521"/>
                  </a:cubicBezTo>
                  <a:cubicBezTo>
                    <a:pt x="1375" y="3521"/>
                    <a:pt x="1062" y="3736"/>
                    <a:pt x="936" y="4062"/>
                  </a:cubicBezTo>
                  <a:cubicBezTo>
                    <a:pt x="188" y="5985"/>
                    <a:pt x="1" y="8314"/>
                    <a:pt x="384" y="10985"/>
                  </a:cubicBezTo>
                  <a:cubicBezTo>
                    <a:pt x="666" y="12948"/>
                    <a:pt x="1158" y="14356"/>
                    <a:pt x="1178" y="14417"/>
                  </a:cubicBezTo>
                  <a:cubicBezTo>
                    <a:pt x="1299" y="14756"/>
                    <a:pt x="1621" y="14984"/>
                    <a:pt x="1984" y="14984"/>
                  </a:cubicBezTo>
                  <a:lnTo>
                    <a:pt x="8433" y="14984"/>
                  </a:lnTo>
                  <a:cubicBezTo>
                    <a:pt x="8792" y="14984"/>
                    <a:pt x="9115" y="14756"/>
                    <a:pt x="9236" y="14417"/>
                  </a:cubicBezTo>
                  <a:cubicBezTo>
                    <a:pt x="9256" y="14359"/>
                    <a:pt x="9748" y="12948"/>
                    <a:pt x="10030" y="10985"/>
                  </a:cubicBezTo>
                  <a:cubicBezTo>
                    <a:pt x="10413" y="8314"/>
                    <a:pt x="10229" y="5985"/>
                    <a:pt x="9478" y="4062"/>
                  </a:cubicBezTo>
                  <a:cubicBezTo>
                    <a:pt x="9352" y="3736"/>
                    <a:pt x="9038" y="3521"/>
                    <a:pt x="8690" y="3521"/>
                  </a:cubicBezTo>
                  <a:cubicBezTo>
                    <a:pt x="8688" y="3521"/>
                    <a:pt x="8685" y="3521"/>
                    <a:pt x="8683" y="3521"/>
                  </a:cubicBezTo>
                  <a:lnTo>
                    <a:pt x="4008" y="3521"/>
                  </a:lnTo>
                  <a:lnTo>
                    <a:pt x="3786" y="674"/>
                  </a:lnTo>
                  <a:cubicBezTo>
                    <a:pt x="3756" y="289"/>
                    <a:pt x="3437" y="1"/>
                    <a:pt x="3060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74" name="Google Shape;11091;p60">
            <a:extLst>
              <a:ext uri="{FF2B5EF4-FFF2-40B4-BE49-F238E27FC236}">
                <a16:creationId xmlns:a16="http://schemas.microsoft.com/office/drawing/2014/main" id="{527060CA-12B1-4481-8843-0A5CE22244F2}"/>
              </a:ext>
            </a:extLst>
          </p:cNvPr>
          <p:cNvGrpSpPr/>
          <p:nvPr/>
        </p:nvGrpSpPr>
        <p:grpSpPr>
          <a:xfrm>
            <a:off x="5005464" y="2038295"/>
            <a:ext cx="299984" cy="320400"/>
            <a:chOff x="5289631" y="1500214"/>
            <a:chExt cx="332355" cy="354974"/>
          </a:xfrm>
          <a:solidFill>
            <a:schemeClr val="bg1"/>
          </a:solidFill>
        </p:grpSpPr>
        <p:sp>
          <p:nvSpPr>
            <p:cNvPr id="75" name="Google Shape;11092;p60">
              <a:extLst>
                <a:ext uri="{FF2B5EF4-FFF2-40B4-BE49-F238E27FC236}">
                  <a16:creationId xmlns:a16="http://schemas.microsoft.com/office/drawing/2014/main" id="{D6F47A12-02A7-4151-B916-09B6DC543C6C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093;p60">
              <a:extLst>
                <a:ext uri="{FF2B5EF4-FFF2-40B4-BE49-F238E27FC236}">
                  <a16:creationId xmlns:a16="http://schemas.microsoft.com/office/drawing/2014/main" id="{C4F593EE-58A0-4598-8507-3E00462CAF41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094;p60">
              <a:extLst>
                <a:ext uri="{FF2B5EF4-FFF2-40B4-BE49-F238E27FC236}">
                  <a16:creationId xmlns:a16="http://schemas.microsoft.com/office/drawing/2014/main" id="{E0040A3F-8BD6-481F-B40C-2E8D1F6B1FB1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095;p60">
              <a:extLst>
                <a:ext uri="{FF2B5EF4-FFF2-40B4-BE49-F238E27FC236}">
                  <a16:creationId xmlns:a16="http://schemas.microsoft.com/office/drawing/2014/main" id="{3487A493-8776-400A-890D-623D8F27A809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096;p60">
              <a:extLst>
                <a:ext uri="{FF2B5EF4-FFF2-40B4-BE49-F238E27FC236}">
                  <a16:creationId xmlns:a16="http://schemas.microsoft.com/office/drawing/2014/main" id="{A30148BD-16A3-4993-A1EB-19BCA7E8E8D9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097;p60">
              <a:extLst>
                <a:ext uri="{FF2B5EF4-FFF2-40B4-BE49-F238E27FC236}">
                  <a16:creationId xmlns:a16="http://schemas.microsoft.com/office/drawing/2014/main" id="{BC962EC1-8043-4F04-86AB-67978AC11682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1098;p60">
            <a:extLst>
              <a:ext uri="{FF2B5EF4-FFF2-40B4-BE49-F238E27FC236}">
                <a16:creationId xmlns:a16="http://schemas.microsoft.com/office/drawing/2014/main" id="{B926EE12-F725-4800-9764-F394D06579D5}"/>
              </a:ext>
            </a:extLst>
          </p:cNvPr>
          <p:cNvGrpSpPr/>
          <p:nvPr/>
        </p:nvGrpSpPr>
        <p:grpSpPr>
          <a:xfrm>
            <a:off x="5003474" y="2438417"/>
            <a:ext cx="298280" cy="328562"/>
            <a:chOff x="5748295" y="1499833"/>
            <a:chExt cx="323294" cy="356115"/>
          </a:xfrm>
          <a:solidFill>
            <a:schemeClr val="bg1"/>
          </a:solidFill>
        </p:grpSpPr>
        <p:sp>
          <p:nvSpPr>
            <p:cNvPr id="82" name="Google Shape;11099;p60">
              <a:extLst>
                <a:ext uri="{FF2B5EF4-FFF2-40B4-BE49-F238E27FC236}">
                  <a16:creationId xmlns:a16="http://schemas.microsoft.com/office/drawing/2014/main" id="{54C5D163-B380-4EFB-A409-8218578F9E61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100;p60">
              <a:extLst>
                <a:ext uri="{FF2B5EF4-FFF2-40B4-BE49-F238E27FC236}">
                  <a16:creationId xmlns:a16="http://schemas.microsoft.com/office/drawing/2014/main" id="{61F1E666-0C7E-4290-9D0E-CD2EE73D5B99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101;p60">
              <a:extLst>
                <a:ext uri="{FF2B5EF4-FFF2-40B4-BE49-F238E27FC236}">
                  <a16:creationId xmlns:a16="http://schemas.microsoft.com/office/drawing/2014/main" id="{2FE44D4A-F5AA-4D6A-AFD3-BF87DF0AA9A4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102;p60">
              <a:extLst>
                <a:ext uri="{FF2B5EF4-FFF2-40B4-BE49-F238E27FC236}">
                  <a16:creationId xmlns:a16="http://schemas.microsoft.com/office/drawing/2014/main" id="{718972F9-5D52-4DDD-A029-BB9A1F87A3B4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103;p60">
              <a:extLst>
                <a:ext uri="{FF2B5EF4-FFF2-40B4-BE49-F238E27FC236}">
                  <a16:creationId xmlns:a16="http://schemas.microsoft.com/office/drawing/2014/main" id="{EFDDB8CC-BD38-4839-8232-62BC36778FA5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104;p60">
              <a:extLst>
                <a:ext uri="{FF2B5EF4-FFF2-40B4-BE49-F238E27FC236}">
                  <a16:creationId xmlns:a16="http://schemas.microsoft.com/office/drawing/2014/main" id="{B85F9CB0-A265-47FF-93E7-C26C1D6AADD3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105;p60">
              <a:extLst>
                <a:ext uri="{FF2B5EF4-FFF2-40B4-BE49-F238E27FC236}">
                  <a16:creationId xmlns:a16="http://schemas.microsoft.com/office/drawing/2014/main" id="{5D07A4A9-F078-4A37-90D6-0A8E7D613AA9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2197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EXTRACT,</a:t>
            </a:r>
            <a:br>
              <a:rPr lang="en-SG" dirty="0"/>
            </a:br>
            <a:r>
              <a:rPr lang="en-SG" dirty="0"/>
              <a:t>TRANSFORM,</a:t>
            </a:r>
            <a:br>
              <a:rPr lang="en-SG" dirty="0"/>
            </a:br>
            <a:r>
              <a:rPr lang="en-SG" dirty="0"/>
              <a:t>LOAD</a:t>
            </a:r>
            <a:endParaRPr dirty="0"/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 idx="8"/>
          </p:nvPr>
        </p:nvSpPr>
        <p:spPr>
          <a:xfrm>
            <a:off x="3792150" y="1090849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Scoping Project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9"/>
          </p:nvPr>
        </p:nvSpPr>
        <p:spPr>
          <a:xfrm>
            <a:off x="3792150" y="1296689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/>
              <a:t>Toronto</a:t>
            </a:r>
            <a:r>
              <a:rPr lang="en-SG" dirty="0"/>
              <a:t>, Canada</a:t>
            </a:r>
            <a:endParaRPr dirty="0"/>
          </a:p>
        </p:txBody>
      </p:sp>
      <p:grpSp>
        <p:nvGrpSpPr>
          <p:cNvPr id="283" name="Google Shape;283;p33"/>
          <p:cNvGrpSpPr/>
          <p:nvPr/>
        </p:nvGrpSpPr>
        <p:grpSpPr>
          <a:xfrm>
            <a:off x="3478463" y="1134783"/>
            <a:ext cx="262850" cy="374625"/>
            <a:chOff x="995250" y="1511788"/>
            <a:chExt cx="262850" cy="374625"/>
          </a:xfrm>
        </p:grpSpPr>
        <p:sp>
          <p:nvSpPr>
            <p:cNvPr id="284" name="Google Shape;284;p33"/>
            <p:cNvSpPr/>
            <p:nvPr/>
          </p:nvSpPr>
          <p:spPr>
            <a:xfrm>
              <a:off x="1147525" y="159813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1"/>
                  </a:moveTo>
                  <a:cubicBezTo>
                    <a:pt x="132" y="1"/>
                    <a:pt x="0" y="146"/>
                    <a:pt x="67" y="310"/>
                  </a:cubicBezTo>
                  <a:cubicBezTo>
                    <a:pt x="106" y="406"/>
                    <a:pt x="189" y="449"/>
                    <a:pt x="271" y="449"/>
                  </a:cubicBezTo>
                  <a:cubicBezTo>
                    <a:pt x="384" y="449"/>
                    <a:pt x="496" y="367"/>
                    <a:pt x="496" y="226"/>
                  </a:cubicBezTo>
                  <a:cubicBezTo>
                    <a:pt x="496" y="166"/>
                    <a:pt x="473" y="108"/>
                    <a:pt x="430" y="68"/>
                  </a:cubicBezTo>
                  <a:cubicBezTo>
                    <a:pt x="383" y="21"/>
                    <a:pt x="328" y="1"/>
                    <a:pt x="275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25800" y="16288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9" y="406"/>
                    <a:pt x="191" y="449"/>
                    <a:pt x="273" y="449"/>
                  </a:cubicBezTo>
                  <a:cubicBezTo>
                    <a:pt x="386" y="449"/>
                    <a:pt x="499" y="368"/>
                    <a:pt x="499" y="226"/>
                  </a:cubicBezTo>
                  <a:cubicBezTo>
                    <a:pt x="499" y="166"/>
                    <a:pt x="473" y="111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95250" y="1511788"/>
              <a:ext cx="262850" cy="374625"/>
            </a:xfrm>
            <a:custGeom>
              <a:avLst/>
              <a:gdLst/>
              <a:ahLst/>
              <a:cxnLst/>
              <a:rect l="l" t="t" r="r" b="b"/>
              <a:pathLst>
                <a:path w="10514" h="14985" extrusionOk="0">
                  <a:moveTo>
                    <a:pt x="8689" y="447"/>
                  </a:moveTo>
                  <a:cubicBezTo>
                    <a:pt x="8867" y="447"/>
                    <a:pt x="8971" y="649"/>
                    <a:pt x="8867" y="796"/>
                  </a:cubicBezTo>
                  <a:cubicBezTo>
                    <a:pt x="8827" y="853"/>
                    <a:pt x="8761" y="888"/>
                    <a:pt x="8689" y="891"/>
                  </a:cubicBezTo>
                  <a:cubicBezTo>
                    <a:pt x="8510" y="888"/>
                    <a:pt x="8407" y="686"/>
                    <a:pt x="8507" y="542"/>
                  </a:cubicBezTo>
                  <a:cubicBezTo>
                    <a:pt x="8550" y="482"/>
                    <a:pt x="8617" y="447"/>
                    <a:pt x="8689" y="447"/>
                  </a:cubicBezTo>
                  <a:close/>
                  <a:moveTo>
                    <a:pt x="6484" y="3169"/>
                  </a:moveTo>
                  <a:cubicBezTo>
                    <a:pt x="6543" y="3169"/>
                    <a:pt x="6603" y="3178"/>
                    <a:pt x="6662" y="3196"/>
                  </a:cubicBezTo>
                  <a:cubicBezTo>
                    <a:pt x="6941" y="3286"/>
                    <a:pt x="7114" y="3565"/>
                    <a:pt x="7071" y="3853"/>
                  </a:cubicBezTo>
                  <a:cubicBezTo>
                    <a:pt x="7025" y="4141"/>
                    <a:pt x="6777" y="4354"/>
                    <a:pt x="6484" y="4357"/>
                  </a:cubicBezTo>
                  <a:cubicBezTo>
                    <a:pt x="6363" y="4357"/>
                    <a:pt x="6242" y="4316"/>
                    <a:pt x="6144" y="4247"/>
                  </a:cubicBezTo>
                  <a:cubicBezTo>
                    <a:pt x="5905" y="4080"/>
                    <a:pt x="5824" y="3761"/>
                    <a:pt x="5954" y="3499"/>
                  </a:cubicBezTo>
                  <a:cubicBezTo>
                    <a:pt x="6056" y="3292"/>
                    <a:pt x="6264" y="3169"/>
                    <a:pt x="6484" y="3169"/>
                  </a:cubicBezTo>
                  <a:close/>
                  <a:moveTo>
                    <a:pt x="5615" y="4398"/>
                  </a:moveTo>
                  <a:cubicBezTo>
                    <a:pt x="5632" y="4398"/>
                    <a:pt x="5649" y="4398"/>
                    <a:pt x="5666" y="4400"/>
                  </a:cubicBezTo>
                  <a:cubicBezTo>
                    <a:pt x="5793" y="4561"/>
                    <a:pt x="5962" y="4682"/>
                    <a:pt x="6158" y="4748"/>
                  </a:cubicBezTo>
                  <a:cubicBezTo>
                    <a:pt x="6245" y="4941"/>
                    <a:pt x="6222" y="5163"/>
                    <a:pt x="6101" y="5335"/>
                  </a:cubicBezTo>
                  <a:lnTo>
                    <a:pt x="6101" y="5332"/>
                  </a:lnTo>
                  <a:cubicBezTo>
                    <a:pt x="5981" y="5503"/>
                    <a:pt x="5799" y="5585"/>
                    <a:pt x="5617" y="5585"/>
                  </a:cubicBezTo>
                  <a:cubicBezTo>
                    <a:pt x="5400" y="5585"/>
                    <a:pt x="5184" y="5467"/>
                    <a:pt x="5079" y="5243"/>
                  </a:cubicBezTo>
                  <a:cubicBezTo>
                    <a:pt x="4893" y="4847"/>
                    <a:pt x="5187" y="4398"/>
                    <a:pt x="5615" y="4398"/>
                  </a:cubicBezTo>
                  <a:close/>
                  <a:moveTo>
                    <a:pt x="8473" y="2667"/>
                  </a:moveTo>
                  <a:cubicBezTo>
                    <a:pt x="8553" y="2667"/>
                    <a:pt x="8599" y="2759"/>
                    <a:pt x="8553" y="2825"/>
                  </a:cubicBezTo>
                  <a:lnTo>
                    <a:pt x="5335" y="7353"/>
                  </a:lnTo>
                  <a:cubicBezTo>
                    <a:pt x="5315" y="7382"/>
                    <a:pt x="5284" y="7396"/>
                    <a:pt x="5253" y="7396"/>
                  </a:cubicBezTo>
                  <a:cubicBezTo>
                    <a:pt x="5222" y="7396"/>
                    <a:pt x="5191" y="7382"/>
                    <a:pt x="5171" y="7353"/>
                  </a:cubicBezTo>
                  <a:lnTo>
                    <a:pt x="1955" y="2825"/>
                  </a:lnTo>
                  <a:cubicBezTo>
                    <a:pt x="1909" y="2759"/>
                    <a:pt x="1955" y="2667"/>
                    <a:pt x="2036" y="2667"/>
                  </a:cubicBezTo>
                  <a:lnTo>
                    <a:pt x="6999" y="2667"/>
                  </a:lnTo>
                  <a:lnTo>
                    <a:pt x="6895" y="2811"/>
                  </a:lnTo>
                  <a:cubicBezTo>
                    <a:pt x="6758" y="2752"/>
                    <a:pt x="6618" y="2724"/>
                    <a:pt x="6483" y="2724"/>
                  </a:cubicBezTo>
                  <a:cubicBezTo>
                    <a:pt x="5873" y="2724"/>
                    <a:pt x="5348" y="3275"/>
                    <a:pt x="5462" y="3939"/>
                  </a:cubicBezTo>
                  <a:cubicBezTo>
                    <a:pt x="5462" y="3948"/>
                    <a:pt x="5464" y="3956"/>
                    <a:pt x="5467" y="3965"/>
                  </a:cubicBezTo>
                  <a:cubicBezTo>
                    <a:pt x="4644" y="4086"/>
                    <a:pt x="4290" y="5079"/>
                    <a:pt x="4851" y="5692"/>
                  </a:cubicBezTo>
                  <a:lnTo>
                    <a:pt x="4549" y="6118"/>
                  </a:lnTo>
                  <a:cubicBezTo>
                    <a:pt x="4480" y="6219"/>
                    <a:pt x="4503" y="6357"/>
                    <a:pt x="4604" y="6429"/>
                  </a:cubicBezTo>
                  <a:cubicBezTo>
                    <a:pt x="4642" y="6457"/>
                    <a:pt x="4686" y="6470"/>
                    <a:pt x="4730" y="6470"/>
                  </a:cubicBezTo>
                  <a:cubicBezTo>
                    <a:pt x="4800" y="6470"/>
                    <a:pt x="4869" y="6437"/>
                    <a:pt x="4912" y="6377"/>
                  </a:cubicBezTo>
                  <a:lnTo>
                    <a:pt x="5214" y="5951"/>
                  </a:lnTo>
                  <a:cubicBezTo>
                    <a:pt x="5347" y="6003"/>
                    <a:pt x="5487" y="6030"/>
                    <a:pt x="5628" y="6030"/>
                  </a:cubicBezTo>
                  <a:cubicBezTo>
                    <a:pt x="5683" y="6030"/>
                    <a:pt x="5738" y="6026"/>
                    <a:pt x="5793" y="6018"/>
                  </a:cubicBezTo>
                  <a:cubicBezTo>
                    <a:pt x="6368" y="5917"/>
                    <a:pt x="6748" y="5364"/>
                    <a:pt x="6636" y="4794"/>
                  </a:cubicBezTo>
                  <a:cubicBezTo>
                    <a:pt x="7454" y="4673"/>
                    <a:pt x="7811" y="3689"/>
                    <a:pt x="7258" y="3073"/>
                  </a:cubicBezTo>
                  <a:lnTo>
                    <a:pt x="7546" y="2670"/>
                  </a:lnTo>
                  <a:lnTo>
                    <a:pt x="8473" y="2670"/>
                  </a:lnTo>
                  <a:lnTo>
                    <a:pt x="8473" y="2667"/>
                  </a:lnTo>
                  <a:close/>
                  <a:moveTo>
                    <a:pt x="8690" y="0"/>
                  </a:moveTo>
                  <a:cubicBezTo>
                    <a:pt x="8517" y="0"/>
                    <a:pt x="8346" y="66"/>
                    <a:pt x="8217" y="194"/>
                  </a:cubicBezTo>
                  <a:cubicBezTo>
                    <a:pt x="7989" y="424"/>
                    <a:pt x="7957" y="787"/>
                    <a:pt x="8145" y="1052"/>
                  </a:cubicBezTo>
                  <a:lnTo>
                    <a:pt x="7860" y="1452"/>
                  </a:lnTo>
                  <a:lnTo>
                    <a:pt x="1028" y="1452"/>
                  </a:lnTo>
                  <a:cubicBezTo>
                    <a:pt x="378" y="1452"/>
                    <a:pt x="1" y="2186"/>
                    <a:pt x="378" y="2716"/>
                  </a:cubicBezTo>
                  <a:lnTo>
                    <a:pt x="1688" y="4561"/>
                  </a:lnTo>
                  <a:cubicBezTo>
                    <a:pt x="1732" y="4623"/>
                    <a:pt x="1801" y="4655"/>
                    <a:pt x="1871" y="4655"/>
                  </a:cubicBezTo>
                  <a:cubicBezTo>
                    <a:pt x="1915" y="4655"/>
                    <a:pt x="1959" y="4642"/>
                    <a:pt x="1998" y="4616"/>
                  </a:cubicBezTo>
                  <a:cubicBezTo>
                    <a:pt x="2099" y="4544"/>
                    <a:pt x="2122" y="4405"/>
                    <a:pt x="2050" y="4305"/>
                  </a:cubicBezTo>
                  <a:lnTo>
                    <a:pt x="740" y="2459"/>
                  </a:lnTo>
                  <a:cubicBezTo>
                    <a:pt x="571" y="2223"/>
                    <a:pt x="740" y="1895"/>
                    <a:pt x="1028" y="1895"/>
                  </a:cubicBezTo>
                  <a:lnTo>
                    <a:pt x="7546" y="1895"/>
                  </a:lnTo>
                  <a:lnTo>
                    <a:pt x="7313" y="2223"/>
                  </a:lnTo>
                  <a:lnTo>
                    <a:pt x="2036" y="2223"/>
                  </a:lnTo>
                  <a:cubicBezTo>
                    <a:pt x="1593" y="2223"/>
                    <a:pt x="1333" y="2721"/>
                    <a:pt x="1590" y="3081"/>
                  </a:cubicBezTo>
                  <a:lnTo>
                    <a:pt x="4808" y="7612"/>
                  </a:lnTo>
                  <a:cubicBezTo>
                    <a:pt x="4917" y="7765"/>
                    <a:pt x="5085" y="7841"/>
                    <a:pt x="5253" y="7841"/>
                  </a:cubicBezTo>
                  <a:cubicBezTo>
                    <a:pt x="5421" y="7841"/>
                    <a:pt x="5588" y="7765"/>
                    <a:pt x="5698" y="7612"/>
                  </a:cubicBezTo>
                  <a:lnTo>
                    <a:pt x="8916" y="3081"/>
                  </a:lnTo>
                  <a:cubicBezTo>
                    <a:pt x="9172" y="2721"/>
                    <a:pt x="8913" y="2223"/>
                    <a:pt x="8473" y="2223"/>
                  </a:cubicBezTo>
                  <a:lnTo>
                    <a:pt x="7860" y="2223"/>
                  </a:lnTo>
                  <a:lnTo>
                    <a:pt x="8090" y="1895"/>
                  </a:lnTo>
                  <a:lnTo>
                    <a:pt x="9483" y="1895"/>
                  </a:lnTo>
                  <a:cubicBezTo>
                    <a:pt x="9774" y="1895"/>
                    <a:pt x="9941" y="2223"/>
                    <a:pt x="9774" y="2459"/>
                  </a:cubicBezTo>
                  <a:lnTo>
                    <a:pt x="5548" y="8407"/>
                  </a:lnTo>
                  <a:cubicBezTo>
                    <a:pt x="5476" y="8508"/>
                    <a:pt x="5366" y="8558"/>
                    <a:pt x="5256" y="8558"/>
                  </a:cubicBezTo>
                  <a:cubicBezTo>
                    <a:pt x="5146" y="8558"/>
                    <a:pt x="5037" y="8508"/>
                    <a:pt x="4966" y="8407"/>
                  </a:cubicBezTo>
                  <a:lnTo>
                    <a:pt x="2439" y="4852"/>
                  </a:lnTo>
                  <a:cubicBezTo>
                    <a:pt x="2395" y="4790"/>
                    <a:pt x="2327" y="4758"/>
                    <a:pt x="2258" y="4758"/>
                  </a:cubicBezTo>
                  <a:cubicBezTo>
                    <a:pt x="2213" y="4758"/>
                    <a:pt x="2168" y="4772"/>
                    <a:pt x="2128" y="4800"/>
                  </a:cubicBezTo>
                  <a:cubicBezTo>
                    <a:pt x="2030" y="4869"/>
                    <a:pt x="2004" y="5007"/>
                    <a:pt x="2076" y="5108"/>
                  </a:cubicBezTo>
                  <a:cubicBezTo>
                    <a:pt x="2076" y="5108"/>
                    <a:pt x="4624" y="8692"/>
                    <a:pt x="4630" y="8701"/>
                  </a:cubicBezTo>
                  <a:lnTo>
                    <a:pt x="4630" y="12780"/>
                  </a:lnTo>
                  <a:cubicBezTo>
                    <a:pt x="4621" y="12947"/>
                    <a:pt x="4575" y="13111"/>
                    <a:pt x="4500" y="13258"/>
                  </a:cubicBezTo>
                  <a:cubicBezTo>
                    <a:pt x="4345" y="13548"/>
                    <a:pt x="4083" y="13689"/>
                    <a:pt x="3703" y="13689"/>
                  </a:cubicBezTo>
                  <a:lnTo>
                    <a:pt x="3412" y="13689"/>
                  </a:lnTo>
                  <a:cubicBezTo>
                    <a:pt x="3107" y="13692"/>
                    <a:pt x="2862" y="13937"/>
                    <a:pt x="2862" y="14239"/>
                  </a:cubicBezTo>
                  <a:lnTo>
                    <a:pt x="2862" y="14435"/>
                  </a:lnTo>
                  <a:cubicBezTo>
                    <a:pt x="2862" y="14737"/>
                    <a:pt x="3107" y="14985"/>
                    <a:pt x="3412" y="14985"/>
                  </a:cubicBezTo>
                  <a:lnTo>
                    <a:pt x="7102" y="14985"/>
                  </a:lnTo>
                  <a:cubicBezTo>
                    <a:pt x="7405" y="14985"/>
                    <a:pt x="7649" y="14737"/>
                    <a:pt x="7649" y="14435"/>
                  </a:cubicBezTo>
                  <a:lnTo>
                    <a:pt x="7649" y="14239"/>
                  </a:lnTo>
                  <a:cubicBezTo>
                    <a:pt x="7649" y="13937"/>
                    <a:pt x="7405" y="13692"/>
                    <a:pt x="7102" y="13692"/>
                  </a:cubicBezTo>
                  <a:lnTo>
                    <a:pt x="6815" y="13692"/>
                  </a:lnTo>
                  <a:cubicBezTo>
                    <a:pt x="5954" y="13692"/>
                    <a:pt x="5890" y="12947"/>
                    <a:pt x="5885" y="12788"/>
                  </a:cubicBezTo>
                  <a:lnTo>
                    <a:pt x="5885" y="9420"/>
                  </a:lnTo>
                  <a:cubicBezTo>
                    <a:pt x="5885" y="9299"/>
                    <a:pt x="5787" y="9199"/>
                    <a:pt x="5663" y="9199"/>
                  </a:cubicBezTo>
                  <a:cubicBezTo>
                    <a:pt x="5539" y="9199"/>
                    <a:pt x="5441" y="9299"/>
                    <a:pt x="5441" y="9420"/>
                  </a:cubicBezTo>
                  <a:lnTo>
                    <a:pt x="5441" y="12797"/>
                  </a:lnTo>
                  <a:cubicBezTo>
                    <a:pt x="5453" y="13295"/>
                    <a:pt x="5752" y="14136"/>
                    <a:pt x="6815" y="14136"/>
                  </a:cubicBezTo>
                  <a:lnTo>
                    <a:pt x="7102" y="14136"/>
                  </a:lnTo>
                  <a:cubicBezTo>
                    <a:pt x="7157" y="14138"/>
                    <a:pt x="7203" y="14184"/>
                    <a:pt x="7206" y="14239"/>
                  </a:cubicBezTo>
                  <a:lnTo>
                    <a:pt x="7206" y="14435"/>
                  </a:lnTo>
                  <a:cubicBezTo>
                    <a:pt x="7203" y="14493"/>
                    <a:pt x="7157" y="14539"/>
                    <a:pt x="7102" y="14539"/>
                  </a:cubicBezTo>
                  <a:lnTo>
                    <a:pt x="3412" y="14539"/>
                  </a:lnTo>
                  <a:cubicBezTo>
                    <a:pt x="3354" y="14539"/>
                    <a:pt x="3308" y="14493"/>
                    <a:pt x="3308" y="14435"/>
                  </a:cubicBezTo>
                  <a:lnTo>
                    <a:pt x="3308" y="14239"/>
                  </a:lnTo>
                  <a:cubicBezTo>
                    <a:pt x="3308" y="14182"/>
                    <a:pt x="3354" y="14136"/>
                    <a:pt x="3412" y="14136"/>
                  </a:cubicBezTo>
                  <a:lnTo>
                    <a:pt x="3703" y="14136"/>
                  </a:lnTo>
                  <a:cubicBezTo>
                    <a:pt x="4402" y="14136"/>
                    <a:pt x="4742" y="13764"/>
                    <a:pt x="4903" y="13450"/>
                  </a:cubicBezTo>
                  <a:cubicBezTo>
                    <a:pt x="5007" y="13243"/>
                    <a:pt x="5064" y="13016"/>
                    <a:pt x="5076" y="12783"/>
                  </a:cubicBezTo>
                  <a:lnTo>
                    <a:pt x="5076" y="8983"/>
                  </a:lnTo>
                  <a:cubicBezTo>
                    <a:pt x="5136" y="8997"/>
                    <a:pt x="5197" y="9004"/>
                    <a:pt x="5258" y="9004"/>
                  </a:cubicBezTo>
                  <a:cubicBezTo>
                    <a:pt x="5513" y="9004"/>
                    <a:pt x="5757" y="8880"/>
                    <a:pt x="5911" y="8666"/>
                  </a:cubicBezTo>
                  <a:lnTo>
                    <a:pt x="10137" y="2716"/>
                  </a:lnTo>
                  <a:cubicBezTo>
                    <a:pt x="10514" y="2186"/>
                    <a:pt x="10134" y="1452"/>
                    <a:pt x="9483" y="1452"/>
                  </a:cubicBezTo>
                  <a:lnTo>
                    <a:pt x="8407" y="1452"/>
                  </a:lnTo>
                  <a:lnTo>
                    <a:pt x="8507" y="1308"/>
                  </a:lnTo>
                  <a:cubicBezTo>
                    <a:pt x="8567" y="1324"/>
                    <a:pt x="8627" y="1332"/>
                    <a:pt x="8686" y="1332"/>
                  </a:cubicBezTo>
                  <a:cubicBezTo>
                    <a:pt x="8939" y="1332"/>
                    <a:pt x="9176" y="1189"/>
                    <a:pt x="9290" y="954"/>
                  </a:cubicBezTo>
                  <a:cubicBezTo>
                    <a:pt x="9428" y="660"/>
                    <a:pt x="9336" y="309"/>
                    <a:pt x="9074" y="122"/>
                  </a:cubicBezTo>
                  <a:cubicBezTo>
                    <a:pt x="8958" y="40"/>
                    <a:pt x="8824" y="0"/>
                    <a:pt x="8690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10800000">
            <a:off x="3609888" y="1585501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l="27517" r="3134"/>
          <a:stretch/>
        </p:blipFill>
        <p:spPr>
          <a:xfrm>
            <a:off x="-1" y="1738408"/>
            <a:ext cx="2604477" cy="281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640D92-4761-42DC-9F0B-1872045F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04" y="1077259"/>
            <a:ext cx="2974007" cy="15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0C25BD-4B30-4704-A5DB-B76A1EE1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91" y="2654942"/>
            <a:ext cx="2846169" cy="2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4616FB-D0B7-4398-AF07-15413F19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81" y="2654942"/>
            <a:ext cx="2846169" cy="233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389;p38">
            <a:extLst>
              <a:ext uri="{FF2B5EF4-FFF2-40B4-BE49-F238E27FC236}">
                <a16:creationId xmlns:a16="http://schemas.microsoft.com/office/drawing/2014/main" id="{00B52E5E-0DE1-4D51-A827-97A9F5565E37}"/>
              </a:ext>
            </a:extLst>
          </p:cNvPr>
          <p:cNvSpPr/>
          <p:nvPr/>
        </p:nvSpPr>
        <p:spPr>
          <a:xfrm>
            <a:off x="6374334" y="1183318"/>
            <a:ext cx="781498" cy="1434934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89;p38">
            <a:extLst>
              <a:ext uri="{FF2B5EF4-FFF2-40B4-BE49-F238E27FC236}">
                <a16:creationId xmlns:a16="http://schemas.microsoft.com/office/drawing/2014/main" id="{317F4AC4-A2DF-4261-B5BA-35D5FA67A992}"/>
              </a:ext>
            </a:extLst>
          </p:cNvPr>
          <p:cNvSpPr/>
          <p:nvPr/>
        </p:nvSpPr>
        <p:spPr>
          <a:xfrm>
            <a:off x="6547945" y="4097771"/>
            <a:ext cx="451945" cy="589842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89;p38">
            <a:extLst>
              <a:ext uri="{FF2B5EF4-FFF2-40B4-BE49-F238E27FC236}">
                <a16:creationId xmlns:a16="http://schemas.microsoft.com/office/drawing/2014/main" id="{779214E9-A0FA-4F04-9CDF-835EBD128BE1}"/>
              </a:ext>
            </a:extLst>
          </p:cNvPr>
          <p:cNvSpPr/>
          <p:nvPr/>
        </p:nvSpPr>
        <p:spPr>
          <a:xfrm>
            <a:off x="6549620" y="3168387"/>
            <a:ext cx="451945" cy="268496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89;p38">
            <a:extLst>
              <a:ext uri="{FF2B5EF4-FFF2-40B4-BE49-F238E27FC236}">
                <a16:creationId xmlns:a16="http://schemas.microsoft.com/office/drawing/2014/main" id="{03F01930-A2B5-490A-8675-3B53A8481609}"/>
              </a:ext>
            </a:extLst>
          </p:cNvPr>
          <p:cNvSpPr/>
          <p:nvPr/>
        </p:nvSpPr>
        <p:spPr>
          <a:xfrm>
            <a:off x="3341818" y="2752654"/>
            <a:ext cx="231699" cy="2071593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2197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EXTRACT,</a:t>
            </a:r>
            <a:br>
              <a:rPr lang="en-SG" dirty="0"/>
            </a:br>
            <a:r>
              <a:rPr lang="en-SG" dirty="0"/>
              <a:t>TRANSFORM,</a:t>
            </a:r>
            <a:br>
              <a:rPr lang="en-SG" dirty="0"/>
            </a:br>
            <a:r>
              <a:rPr lang="en-SG" dirty="0"/>
              <a:t>LOAD</a:t>
            </a:r>
            <a:endParaRPr dirty="0"/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 idx="8"/>
          </p:nvPr>
        </p:nvSpPr>
        <p:spPr>
          <a:xfrm>
            <a:off x="3792150" y="1090849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Scoping Project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9"/>
          </p:nvPr>
        </p:nvSpPr>
        <p:spPr>
          <a:xfrm>
            <a:off x="3792149" y="1296689"/>
            <a:ext cx="1652215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/>
              <a:t>Toronto</a:t>
            </a:r>
            <a:r>
              <a:rPr lang="en-SG" dirty="0"/>
              <a:t>,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Businesses with dining related categories</a:t>
            </a:r>
            <a:endParaRPr dirty="0"/>
          </a:p>
        </p:txBody>
      </p:sp>
      <p:grpSp>
        <p:nvGrpSpPr>
          <p:cNvPr id="283" name="Google Shape;283;p33"/>
          <p:cNvGrpSpPr/>
          <p:nvPr/>
        </p:nvGrpSpPr>
        <p:grpSpPr>
          <a:xfrm>
            <a:off x="3478463" y="1134783"/>
            <a:ext cx="262850" cy="374625"/>
            <a:chOff x="995250" y="1511788"/>
            <a:chExt cx="262850" cy="374625"/>
          </a:xfrm>
        </p:grpSpPr>
        <p:sp>
          <p:nvSpPr>
            <p:cNvPr id="284" name="Google Shape;284;p33"/>
            <p:cNvSpPr/>
            <p:nvPr/>
          </p:nvSpPr>
          <p:spPr>
            <a:xfrm>
              <a:off x="1147525" y="159813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1"/>
                  </a:moveTo>
                  <a:cubicBezTo>
                    <a:pt x="132" y="1"/>
                    <a:pt x="0" y="146"/>
                    <a:pt x="67" y="310"/>
                  </a:cubicBezTo>
                  <a:cubicBezTo>
                    <a:pt x="106" y="406"/>
                    <a:pt x="189" y="449"/>
                    <a:pt x="271" y="449"/>
                  </a:cubicBezTo>
                  <a:cubicBezTo>
                    <a:pt x="384" y="449"/>
                    <a:pt x="496" y="367"/>
                    <a:pt x="496" y="226"/>
                  </a:cubicBezTo>
                  <a:cubicBezTo>
                    <a:pt x="496" y="166"/>
                    <a:pt x="473" y="108"/>
                    <a:pt x="430" y="68"/>
                  </a:cubicBezTo>
                  <a:cubicBezTo>
                    <a:pt x="383" y="21"/>
                    <a:pt x="328" y="1"/>
                    <a:pt x="275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25800" y="16288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9" y="406"/>
                    <a:pt x="191" y="449"/>
                    <a:pt x="273" y="449"/>
                  </a:cubicBezTo>
                  <a:cubicBezTo>
                    <a:pt x="386" y="449"/>
                    <a:pt x="499" y="368"/>
                    <a:pt x="499" y="226"/>
                  </a:cubicBezTo>
                  <a:cubicBezTo>
                    <a:pt x="499" y="166"/>
                    <a:pt x="473" y="111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95250" y="1511788"/>
              <a:ext cx="262850" cy="374625"/>
            </a:xfrm>
            <a:custGeom>
              <a:avLst/>
              <a:gdLst/>
              <a:ahLst/>
              <a:cxnLst/>
              <a:rect l="l" t="t" r="r" b="b"/>
              <a:pathLst>
                <a:path w="10514" h="14985" extrusionOk="0">
                  <a:moveTo>
                    <a:pt x="8689" y="447"/>
                  </a:moveTo>
                  <a:cubicBezTo>
                    <a:pt x="8867" y="447"/>
                    <a:pt x="8971" y="649"/>
                    <a:pt x="8867" y="796"/>
                  </a:cubicBezTo>
                  <a:cubicBezTo>
                    <a:pt x="8827" y="853"/>
                    <a:pt x="8761" y="888"/>
                    <a:pt x="8689" y="891"/>
                  </a:cubicBezTo>
                  <a:cubicBezTo>
                    <a:pt x="8510" y="888"/>
                    <a:pt x="8407" y="686"/>
                    <a:pt x="8507" y="542"/>
                  </a:cubicBezTo>
                  <a:cubicBezTo>
                    <a:pt x="8550" y="482"/>
                    <a:pt x="8617" y="447"/>
                    <a:pt x="8689" y="447"/>
                  </a:cubicBezTo>
                  <a:close/>
                  <a:moveTo>
                    <a:pt x="6484" y="3169"/>
                  </a:moveTo>
                  <a:cubicBezTo>
                    <a:pt x="6543" y="3169"/>
                    <a:pt x="6603" y="3178"/>
                    <a:pt x="6662" y="3196"/>
                  </a:cubicBezTo>
                  <a:cubicBezTo>
                    <a:pt x="6941" y="3286"/>
                    <a:pt x="7114" y="3565"/>
                    <a:pt x="7071" y="3853"/>
                  </a:cubicBezTo>
                  <a:cubicBezTo>
                    <a:pt x="7025" y="4141"/>
                    <a:pt x="6777" y="4354"/>
                    <a:pt x="6484" y="4357"/>
                  </a:cubicBezTo>
                  <a:cubicBezTo>
                    <a:pt x="6363" y="4357"/>
                    <a:pt x="6242" y="4316"/>
                    <a:pt x="6144" y="4247"/>
                  </a:cubicBezTo>
                  <a:cubicBezTo>
                    <a:pt x="5905" y="4080"/>
                    <a:pt x="5824" y="3761"/>
                    <a:pt x="5954" y="3499"/>
                  </a:cubicBezTo>
                  <a:cubicBezTo>
                    <a:pt x="6056" y="3292"/>
                    <a:pt x="6264" y="3169"/>
                    <a:pt x="6484" y="3169"/>
                  </a:cubicBezTo>
                  <a:close/>
                  <a:moveTo>
                    <a:pt x="5615" y="4398"/>
                  </a:moveTo>
                  <a:cubicBezTo>
                    <a:pt x="5632" y="4398"/>
                    <a:pt x="5649" y="4398"/>
                    <a:pt x="5666" y="4400"/>
                  </a:cubicBezTo>
                  <a:cubicBezTo>
                    <a:pt x="5793" y="4561"/>
                    <a:pt x="5962" y="4682"/>
                    <a:pt x="6158" y="4748"/>
                  </a:cubicBezTo>
                  <a:cubicBezTo>
                    <a:pt x="6245" y="4941"/>
                    <a:pt x="6222" y="5163"/>
                    <a:pt x="6101" y="5335"/>
                  </a:cubicBezTo>
                  <a:lnTo>
                    <a:pt x="6101" y="5332"/>
                  </a:lnTo>
                  <a:cubicBezTo>
                    <a:pt x="5981" y="5503"/>
                    <a:pt x="5799" y="5585"/>
                    <a:pt x="5617" y="5585"/>
                  </a:cubicBezTo>
                  <a:cubicBezTo>
                    <a:pt x="5400" y="5585"/>
                    <a:pt x="5184" y="5467"/>
                    <a:pt x="5079" y="5243"/>
                  </a:cubicBezTo>
                  <a:cubicBezTo>
                    <a:pt x="4893" y="4847"/>
                    <a:pt x="5187" y="4398"/>
                    <a:pt x="5615" y="4398"/>
                  </a:cubicBezTo>
                  <a:close/>
                  <a:moveTo>
                    <a:pt x="8473" y="2667"/>
                  </a:moveTo>
                  <a:cubicBezTo>
                    <a:pt x="8553" y="2667"/>
                    <a:pt x="8599" y="2759"/>
                    <a:pt x="8553" y="2825"/>
                  </a:cubicBezTo>
                  <a:lnTo>
                    <a:pt x="5335" y="7353"/>
                  </a:lnTo>
                  <a:cubicBezTo>
                    <a:pt x="5315" y="7382"/>
                    <a:pt x="5284" y="7396"/>
                    <a:pt x="5253" y="7396"/>
                  </a:cubicBezTo>
                  <a:cubicBezTo>
                    <a:pt x="5222" y="7396"/>
                    <a:pt x="5191" y="7382"/>
                    <a:pt x="5171" y="7353"/>
                  </a:cubicBezTo>
                  <a:lnTo>
                    <a:pt x="1955" y="2825"/>
                  </a:lnTo>
                  <a:cubicBezTo>
                    <a:pt x="1909" y="2759"/>
                    <a:pt x="1955" y="2667"/>
                    <a:pt x="2036" y="2667"/>
                  </a:cubicBezTo>
                  <a:lnTo>
                    <a:pt x="6999" y="2667"/>
                  </a:lnTo>
                  <a:lnTo>
                    <a:pt x="6895" y="2811"/>
                  </a:lnTo>
                  <a:cubicBezTo>
                    <a:pt x="6758" y="2752"/>
                    <a:pt x="6618" y="2724"/>
                    <a:pt x="6483" y="2724"/>
                  </a:cubicBezTo>
                  <a:cubicBezTo>
                    <a:pt x="5873" y="2724"/>
                    <a:pt x="5348" y="3275"/>
                    <a:pt x="5462" y="3939"/>
                  </a:cubicBezTo>
                  <a:cubicBezTo>
                    <a:pt x="5462" y="3948"/>
                    <a:pt x="5464" y="3956"/>
                    <a:pt x="5467" y="3965"/>
                  </a:cubicBezTo>
                  <a:cubicBezTo>
                    <a:pt x="4644" y="4086"/>
                    <a:pt x="4290" y="5079"/>
                    <a:pt x="4851" y="5692"/>
                  </a:cubicBezTo>
                  <a:lnTo>
                    <a:pt x="4549" y="6118"/>
                  </a:lnTo>
                  <a:cubicBezTo>
                    <a:pt x="4480" y="6219"/>
                    <a:pt x="4503" y="6357"/>
                    <a:pt x="4604" y="6429"/>
                  </a:cubicBezTo>
                  <a:cubicBezTo>
                    <a:pt x="4642" y="6457"/>
                    <a:pt x="4686" y="6470"/>
                    <a:pt x="4730" y="6470"/>
                  </a:cubicBezTo>
                  <a:cubicBezTo>
                    <a:pt x="4800" y="6470"/>
                    <a:pt x="4869" y="6437"/>
                    <a:pt x="4912" y="6377"/>
                  </a:cubicBezTo>
                  <a:lnTo>
                    <a:pt x="5214" y="5951"/>
                  </a:lnTo>
                  <a:cubicBezTo>
                    <a:pt x="5347" y="6003"/>
                    <a:pt x="5487" y="6030"/>
                    <a:pt x="5628" y="6030"/>
                  </a:cubicBezTo>
                  <a:cubicBezTo>
                    <a:pt x="5683" y="6030"/>
                    <a:pt x="5738" y="6026"/>
                    <a:pt x="5793" y="6018"/>
                  </a:cubicBezTo>
                  <a:cubicBezTo>
                    <a:pt x="6368" y="5917"/>
                    <a:pt x="6748" y="5364"/>
                    <a:pt x="6636" y="4794"/>
                  </a:cubicBezTo>
                  <a:cubicBezTo>
                    <a:pt x="7454" y="4673"/>
                    <a:pt x="7811" y="3689"/>
                    <a:pt x="7258" y="3073"/>
                  </a:cubicBezTo>
                  <a:lnTo>
                    <a:pt x="7546" y="2670"/>
                  </a:lnTo>
                  <a:lnTo>
                    <a:pt x="8473" y="2670"/>
                  </a:lnTo>
                  <a:lnTo>
                    <a:pt x="8473" y="2667"/>
                  </a:lnTo>
                  <a:close/>
                  <a:moveTo>
                    <a:pt x="8690" y="0"/>
                  </a:moveTo>
                  <a:cubicBezTo>
                    <a:pt x="8517" y="0"/>
                    <a:pt x="8346" y="66"/>
                    <a:pt x="8217" y="194"/>
                  </a:cubicBezTo>
                  <a:cubicBezTo>
                    <a:pt x="7989" y="424"/>
                    <a:pt x="7957" y="787"/>
                    <a:pt x="8145" y="1052"/>
                  </a:cubicBezTo>
                  <a:lnTo>
                    <a:pt x="7860" y="1452"/>
                  </a:lnTo>
                  <a:lnTo>
                    <a:pt x="1028" y="1452"/>
                  </a:lnTo>
                  <a:cubicBezTo>
                    <a:pt x="378" y="1452"/>
                    <a:pt x="1" y="2186"/>
                    <a:pt x="378" y="2716"/>
                  </a:cubicBezTo>
                  <a:lnTo>
                    <a:pt x="1688" y="4561"/>
                  </a:lnTo>
                  <a:cubicBezTo>
                    <a:pt x="1732" y="4623"/>
                    <a:pt x="1801" y="4655"/>
                    <a:pt x="1871" y="4655"/>
                  </a:cubicBezTo>
                  <a:cubicBezTo>
                    <a:pt x="1915" y="4655"/>
                    <a:pt x="1959" y="4642"/>
                    <a:pt x="1998" y="4616"/>
                  </a:cubicBezTo>
                  <a:cubicBezTo>
                    <a:pt x="2099" y="4544"/>
                    <a:pt x="2122" y="4405"/>
                    <a:pt x="2050" y="4305"/>
                  </a:cubicBezTo>
                  <a:lnTo>
                    <a:pt x="740" y="2459"/>
                  </a:lnTo>
                  <a:cubicBezTo>
                    <a:pt x="571" y="2223"/>
                    <a:pt x="740" y="1895"/>
                    <a:pt x="1028" y="1895"/>
                  </a:cubicBezTo>
                  <a:lnTo>
                    <a:pt x="7546" y="1895"/>
                  </a:lnTo>
                  <a:lnTo>
                    <a:pt x="7313" y="2223"/>
                  </a:lnTo>
                  <a:lnTo>
                    <a:pt x="2036" y="2223"/>
                  </a:lnTo>
                  <a:cubicBezTo>
                    <a:pt x="1593" y="2223"/>
                    <a:pt x="1333" y="2721"/>
                    <a:pt x="1590" y="3081"/>
                  </a:cubicBezTo>
                  <a:lnTo>
                    <a:pt x="4808" y="7612"/>
                  </a:lnTo>
                  <a:cubicBezTo>
                    <a:pt x="4917" y="7765"/>
                    <a:pt x="5085" y="7841"/>
                    <a:pt x="5253" y="7841"/>
                  </a:cubicBezTo>
                  <a:cubicBezTo>
                    <a:pt x="5421" y="7841"/>
                    <a:pt x="5588" y="7765"/>
                    <a:pt x="5698" y="7612"/>
                  </a:cubicBezTo>
                  <a:lnTo>
                    <a:pt x="8916" y="3081"/>
                  </a:lnTo>
                  <a:cubicBezTo>
                    <a:pt x="9172" y="2721"/>
                    <a:pt x="8913" y="2223"/>
                    <a:pt x="8473" y="2223"/>
                  </a:cubicBezTo>
                  <a:lnTo>
                    <a:pt x="7860" y="2223"/>
                  </a:lnTo>
                  <a:lnTo>
                    <a:pt x="8090" y="1895"/>
                  </a:lnTo>
                  <a:lnTo>
                    <a:pt x="9483" y="1895"/>
                  </a:lnTo>
                  <a:cubicBezTo>
                    <a:pt x="9774" y="1895"/>
                    <a:pt x="9941" y="2223"/>
                    <a:pt x="9774" y="2459"/>
                  </a:cubicBezTo>
                  <a:lnTo>
                    <a:pt x="5548" y="8407"/>
                  </a:lnTo>
                  <a:cubicBezTo>
                    <a:pt x="5476" y="8508"/>
                    <a:pt x="5366" y="8558"/>
                    <a:pt x="5256" y="8558"/>
                  </a:cubicBezTo>
                  <a:cubicBezTo>
                    <a:pt x="5146" y="8558"/>
                    <a:pt x="5037" y="8508"/>
                    <a:pt x="4966" y="8407"/>
                  </a:cubicBezTo>
                  <a:lnTo>
                    <a:pt x="2439" y="4852"/>
                  </a:lnTo>
                  <a:cubicBezTo>
                    <a:pt x="2395" y="4790"/>
                    <a:pt x="2327" y="4758"/>
                    <a:pt x="2258" y="4758"/>
                  </a:cubicBezTo>
                  <a:cubicBezTo>
                    <a:pt x="2213" y="4758"/>
                    <a:pt x="2168" y="4772"/>
                    <a:pt x="2128" y="4800"/>
                  </a:cubicBezTo>
                  <a:cubicBezTo>
                    <a:pt x="2030" y="4869"/>
                    <a:pt x="2004" y="5007"/>
                    <a:pt x="2076" y="5108"/>
                  </a:cubicBezTo>
                  <a:cubicBezTo>
                    <a:pt x="2076" y="5108"/>
                    <a:pt x="4624" y="8692"/>
                    <a:pt x="4630" y="8701"/>
                  </a:cubicBezTo>
                  <a:lnTo>
                    <a:pt x="4630" y="12780"/>
                  </a:lnTo>
                  <a:cubicBezTo>
                    <a:pt x="4621" y="12947"/>
                    <a:pt x="4575" y="13111"/>
                    <a:pt x="4500" y="13258"/>
                  </a:cubicBezTo>
                  <a:cubicBezTo>
                    <a:pt x="4345" y="13548"/>
                    <a:pt x="4083" y="13689"/>
                    <a:pt x="3703" y="13689"/>
                  </a:cubicBezTo>
                  <a:lnTo>
                    <a:pt x="3412" y="13689"/>
                  </a:lnTo>
                  <a:cubicBezTo>
                    <a:pt x="3107" y="13692"/>
                    <a:pt x="2862" y="13937"/>
                    <a:pt x="2862" y="14239"/>
                  </a:cubicBezTo>
                  <a:lnTo>
                    <a:pt x="2862" y="14435"/>
                  </a:lnTo>
                  <a:cubicBezTo>
                    <a:pt x="2862" y="14737"/>
                    <a:pt x="3107" y="14985"/>
                    <a:pt x="3412" y="14985"/>
                  </a:cubicBezTo>
                  <a:lnTo>
                    <a:pt x="7102" y="14985"/>
                  </a:lnTo>
                  <a:cubicBezTo>
                    <a:pt x="7405" y="14985"/>
                    <a:pt x="7649" y="14737"/>
                    <a:pt x="7649" y="14435"/>
                  </a:cubicBezTo>
                  <a:lnTo>
                    <a:pt x="7649" y="14239"/>
                  </a:lnTo>
                  <a:cubicBezTo>
                    <a:pt x="7649" y="13937"/>
                    <a:pt x="7405" y="13692"/>
                    <a:pt x="7102" y="13692"/>
                  </a:cubicBezTo>
                  <a:lnTo>
                    <a:pt x="6815" y="13692"/>
                  </a:lnTo>
                  <a:cubicBezTo>
                    <a:pt x="5954" y="13692"/>
                    <a:pt x="5890" y="12947"/>
                    <a:pt x="5885" y="12788"/>
                  </a:cubicBezTo>
                  <a:lnTo>
                    <a:pt x="5885" y="9420"/>
                  </a:lnTo>
                  <a:cubicBezTo>
                    <a:pt x="5885" y="9299"/>
                    <a:pt x="5787" y="9199"/>
                    <a:pt x="5663" y="9199"/>
                  </a:cubicBezTo>
                  <a:cubicBezTo>
                    <a:pt x="5539" y="9199"/>
                    <a:pt x="5441" y="9299"/>
                    <a:pt x="5441" y="9420"/>
                  </a:cubicBezTo>
                  <a:lnTo>
                    <a:pt x="5441" y="12797"/>
                  </a:lnTo>
                  <a:cubicBezTo>
                    <a:pt x="5453" y="13295"/>
                    <a:pt x="5752" y="14136"/>
                    <a:pt x="6815" y="14136"/>
                  </a:cubicBezTo>
                  <a:lnTo>
                    <a:pt x="7102" y="14136"/>
                  </a:lnTo>
                  <a:cubicBezTo>
                    <a:pt x="7157" y="14138"/>
                    <a:pt x="7203" y="14184"/>
                    <a:pt x="7206" y="14239"/>
                  </a:cubicBezTo>
                  <a:lnTo>
                    <a:pt x="7206" y="14435"/>
                  </a:lnTo>
                  <a:cubicBezTo>
                    <a:pt x="7203" y="14493"/>
                    <a:pt x="7157" y="14539"/>
                    <a:pt x="7102" y="14539"/>
                  </a:cubicBezTo>
                  <a:lnTo>
                    <a:pt x="3412" y="14539"/>
                  </a:lnTo>
                  <a:cubicBezTo>
                    <a:pt x="3354" y="14539"/>
                    <a:pt x="3308" y="14493"/>
                    <a:pt x="3308" y="14435"/>
                  </a:cubicBezTo>
                  <a:lnTo>
                    <a:pt x="3308" y="14239"/>
                  </a:lnTo>
                  <a:cubicBezTo>
                    <a:pt x="3308" y="14182"/>
                    <a:pt x="3354" y="14136"/>
                    <a:pt x="3412" y="14136"/>
                  </a:cubicBezTo>
                  <a:lnTo>
                    <a:pt x="3703" y="14136"/>
                  </a:lnTo>
                  <a:cubicBezTo>
                    <a:pt x="4402" y="14136"/>
                    <a:pt x="4742" y="13764"/>
                    <a:pt x="4903" y="13450"/>
                  </a:cubicBezTo>
                  <a:cubicBezTo>
                    <a:pt x="5007" y="13243"/>
                    <a:pt x="5064" y="13016"/>
                    <a:pt x="5076" y="12783"/>
                  </a:cubicBezTo>
                  <a:lnTo>
                    <a:pt x="5076" y="8983"/>
                  </a:lnTo>
                  <a:cubicBezTo>
                    <a:pt x="5136" y="8997"/>
                    <a:pt x="5197" y="9004"/>
                    <a:pt x="5258" y="9004"/>
                  </a:cubicBezTo>
                  <a:cubicBezTo>
                    <a:pt x="5513" y="9004"/>
                    <a:pt x="5757" y="8880"/>
                    <a:pt x="5911" y="8666"/>
                  </a:cubicBezTo>
                  <a:lnTo>
                    <a:pt x="10137" y="2716"/>
                  </a:lnTo>
                  <a:cubicBezTo>
                    <a:pt x="10514" y="2186"/>
                    <a:pt x="10134" y="1452"/>
                    <a:pt x="9483" y="1452"/>
                  </a:cubicBezTo>
                  <a:lnTo>
                    <a:pt x="8407" y="1452"/>
                  </a:lnTo>
                  <a:lnTo>
                    <a:pt x="8507" y="1308"/>
                  </a:lnTo>
                  <a:cubicBezTo>
                    <a:pt x="8567" y="1324"/>
                    <a:pt x="8627" y="1332"/>
                    <a:pt x="8686" y="1332"/>
                  </a:cubicBezTo>
                  <a:cubicBezTo>
                    <a:pt x="8939" y="1332"/>
                    <a:pt x="9176" y="1189"/>
                    <a:pt x="9290" y="954"/>
                  </a:cubicBezTo>
                  <a:cubicBezTo>
                    <a:pt x="9428" y="660"/>
                    <a:pt x="9336" y="309"/>
                    <a:pt x="9074" y="122"/>
                  </a:cubicBezTo>
                  <a:cubicBezTo>
                    <a:pt x="8958" y="40"/>
                    <a:pt x="8824" y="0"/>
                    <a:pt x="8690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10800000">
            <a:off x="3609888" y="1585501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l="27517" r="3134"/>
          <a:stretch/>
        </p:blipFill>
        <p:spPr>
          <a:xfrm>
            <a:off x="-1" y="1738408"/>
            <a:ext cx="2604477" cy="28167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52;p33">
            <a:extLst>
              <a:ext uri="{FF2B5EF4-FFF2-40B4-BE49-F238E27FC236}">
                <a16:creationId xmlns:a16="http://schemas.microsoft.com/office/drawing/2014/main" id="{16C217AD-B44A-4E6F-A87A-A90F4651DB53}"/>
              </a:ext>
            </a:extLst>
          </p:cNvPr>
          <p:cNvSpPr txBox="1">
            <a:spLocks/>
          </p:cNvSpPr>
          <p:nvPr/>
        </p:nvSpPr>
        <p:spPr>
          <a:xfrm>
            <a:off x="5971974" y="1232383"/>
            <a:ext cx="2498302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200" b="0" i="0" u="none" strike="noStrike" cap="none">
                <a:solidFill>
                  <a:srgbClr val="2F2F2F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kkitt Regular"/>
              <a:buNone/>
              <a:defRPr sz="1000" b="0" i="0" u="none" strike="noStrike" cap="none">
                <a:solidFill>
                  <a:srgbClr val="00000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US" sz="1600" dirty="0"/>
              <a:t>Dining related categories in top 30 categories for Toronto</a:t>
            </a:r>
          </a:p>
          <a:p>
            <a:pPr marL="0" indent="0"/>
            <a:r>
              <a:rPr lang="en-US" sz="1600" dirty="0"/>
              <a:t>-----------------------------</a:t>
            </a:r>
          </a:p>
          <a:p>
            <a:pPr marL="0" indent="0" algn="ctr"/>
            <a:r>
              <a:rPr lang="en-US" sz="1600" dirty="0"/>
              <a:t>'Restaurants |Food |Bars |Coffee &amp; Tea |Specialty Food |Sandwiches |Cafes |Breakfast &amp; Brunch |Fast Food |Chinese |Pizza |Bakeries |Canadian (New) |Desserts |Italian'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3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 idx="15"/>
          </p:nvPr>
        </p:nvSpPr>
        <p:spPr>
          <a:xfrm>
            <a:off x="720000" y="383872"/>
            <a:ext cx="22197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EXTRACT,</a:t>
            </a:r>
            <a:br>
              <a:rPr lang="en-SG" dirty="0"/>
            </a:br>
            <a:r>
              <a:rPr lang="en-SG" dirty="0"/>
              <a:t>TRANSFORM,</a:t>
            </a:r>
            <a:br>
              <a:rPr lang="en-SG" dirty="0"/>
            </a:br>
            <a:r>
              <a:rPr lang="en-SG" dirty="0"/>
              <a:t>LOAD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ctrTitle"/>
          </p:nvPr>
        </p:nvSpPr>
        <p:spPr>
          <a:xfrm>
            <a:off x="3792149" y="2380939"/>
            <a:ext cx="2130725" cy="370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Combine Business &amp; Reviews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1"/>
          </p:nvPr>
        </p:nvSpPr>
        <p:spPr>
          <a:xfrm>
            <a:off x="3792150" y="2586855"/>
            <a:ext cx="15912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User ID, review stars, text and date of review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Keep users with &gt; 75 reviews</a:t>
            </a:r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 idx="8"/>
          </p:nvPr>
        </p:nvSpPr>
        <p:spPr>
          <a:xfrm>
            <a:off x="3792150" y="1090849"/>
            <a:ext cx="1851600" cy="3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Scoping Project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9"/>
          </p:nvPr>
        </p:nvSpPr>
        <p:spPr>
          <a:xfrm>
            <a:off x="3792149" y="1296689"/>
            <a:ext cx="1694255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/>
              <a:t>Toronto</a:t>
            </a:r>
            <a:r>
              <a:rPr lang="en-SG" dirty="0"/>
              <a:t>,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Businesses with dining related categories</a:t>
            </a:r>
            <a:endParaRPr dirty="0"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3485075" y="2399317"/>
            <a:ext cx="249625" cy="374725"/>
            <a:chOff x="4136100" y="2065413"/>
            <a:chExt cx="249625" cy="374725"/>
          </a:xfrm>
        </p:grpSpPr>
        <p:sp>
          <p:nvSpPr>
            <p:cNvPr id="274" name="Google Shape;274;p33"/>
            <p:cNvSpPr/>
            <p:nvPr/>
          </p:nvSpPr>
          <p:spPr>
            <a:xfrm>
              <a:off x="4136100" y="2065413"/>
              <a:ext cx="249625" cy="374725"/>
            </a:xfrm>
            <a:custGeom>
              <a:avLst/>
              <a:gdLst/>
              <a:ahLst/>
              <a:cxnLst/>
              <a:rect l="l" t="t" r="r" b="b"/>
              <a:pathLst>
                <a:path w="9985" h="14989" extrusionOk="0">
                  <a:moveTo>
                    <a:pt x="5934" y="1706"/>
                  </a:moveTo>
                  <a:lnTo>
                    <a:pt x="5934" y="1706"/>
                  </a:lnTo>
                  <a:cubicBezTo>
                    <a:pt x="6040" y="1801"/>
                    <a:pt x="6138" y="1911"/>
                    <a:pt x="6216" y="2032"/>
                  </a:cubicBezTo>
                  <a:lnTo>
                    <a:pt x="6225" y="2040"/>
                  </a:lnTo>
                  <a:cubicBezTo>
                    <a:pt x="6654" y="2613"/>
                    <a:pt x="7123" y="3485"/>
                    <a:pt x="7011" y="4467"/>
                  </a:cubicBezTo>
                  <a:cubicBezTo>
                    <a:pt x="6887" y="4415"/>
                    <a:pt x="6760" y="4378"/>
                    <a:pt x="6631" y="4355"/>
                  </a:cubicBezTo>
                  <a:cubicBezTo>
                    <a:pt x="6615" y="4351"/>
                    <a:pt x="6600" y="4350"/>
                    <a:pt x="6585" y="4350"/>
                  </a:cubicBezTo>
                  <a:cubicBezTo>
                    <a:pt x="6482" y="4350"/>
                    <a:pt x="6392" y="4425"/>
                    <a:pt x="6371" y="4530"/>
                  </a:cubicBezTo>
                  <a:cubicBezTo>
                    <a:pt x="6348" y="4651"/>
                    <a:pt x="6426" y="4766"/>
                    <a:pt x="6547" y="4789"/>
                  </a:cubicBezTo>
                  <a:cubicBezTo>
                    <a:pt x="7224" y="4922"/>
                    <a:pt x="7736" y="5475"/>
                    <a:pt x="7819" y="6157"/>
                  </a:cubicBezTo>
                  <a:cubicBezTo>
                    <a:pt x="7834" y="6286"/>
                    <a:pt x="7834" y="6422"/>
                    <a:pt x="7814" y="6551"/>
                  </a:cubicBezTo>
                  <a:cubicBezTo>
                    <a:pt x="7650" y="6485"/>
                    <a:pt x="7477" y="6439"/>
                    <a:pt x="7301" y="6419"/>
                  </a:cubicBezTo>
                  <a:cubicBezTo>
                    <a:pt x="7286" y="6416"/>
                    <a:pt x="7271" y="6414"/>
                    <a:pt x="7256" y="6414"/>
                  </a:cubicBezTo>
                  <a:cubicBezTo>
                    <a:pt x="7146" y="6414"/>
                    <a:pt x="7049" y="6495"/>
                    <a:pt x="7034" y="6609"/>
                  </a:cubicBezTo>
                  <a:cubicBezTo>
                    <a:pt x="7019" y="6738"/>
                    <a:pt x="7117" y="6853"/>
                    <a:pt x="7247" y="6859"/>
                  </a:cubicBezTo>
                  <a:cubicBezTo>
                    <a:pt x="7736" y="6920"/>
                    <a:pt x="8070" y="7159"/>
                    <a:pt x="8234" y="7564"/>
                  </a:cubicBezTo>
                  <a:cubicBezTo>
                    <a:pt x="8315" y="7777"/>
                    <a:pt x="8352" y="8005"/>
                    <a:pt x="8341" y="8232"/>
                  </a:cubicBezTo>
                  <a:cubicBezTo>
                    <a:pt x="8338" y="8382"/>
                    <a:pt x="8174" y="10161"/>
                    <a:pt x="8061" y="11327"/>
                  </a:cubicBezTo>
                  <a:cubicBezTo>
                    <a:pt x="8053" y="11416"/>
                    <a:pt x="7978" y="11482"/>
                    <a:pt x="7889" y="11482"/>
                  </a:cubicBezTo>
                  <a:lnTo>
                    <a:pt x="2122" y="11482"/>
                  </a:lnTo>
                  <a:cubicBezTo>
                    <a:pt x="2033" y="11482"/>
                    <a:pt x="1958" y="11416"/>
                    <a:pt x="1950" y="11327"/>
                  </a:cubicBezTo>
                  <a:lnTo>
                    <a:pt x="1725" y="9082"/>
                  </a:lnTo>
                  <a:cubicBezTo>
                    <a:pt x="1705" y="8794"/>
                    <a:pt x="1745" y="8503"/>
                    <a:pt x="1837" y="8227"/>
                  </a:cubicBezTo>
                  <a:cubicBezTo>
                    <a:pt x="2036" y="7665"/>
                    <a:pt x="2459" y="7346"/>
                    <a:pt x="3098" y="7274"/>
                  </a:cubicBezTo>
                  <a:lnTo>
                    <a:pt x="5093" y="7043"/>
                  </a:lnTo>
                  <a:cubicBezTo>
                    <a:pt x="5214" y="7029"/>
                    <a:pt x="5301" y="6920"/>
                    <a:pt x="5289" y="6796"/>
                  </a:cubicBezTo>
                  <a:cubicBezTo>
                    <a:pt x="5276" y="6684"/>
                    <a:pt x="5178" y="6599"/>
                    <a:pt x="5067" y="6599"/>
                  </a:cubicBezTo>
                  <a:cubicBezTo>
                    <a:pt x="5059" y="6599"/>
                    <a:pt x="5050" y="6599"/>
                    <a:pt x="5041" y="6600"/>
                  </a:cubicBezTo>
                  <a:lnTo>
                    <a:pt x="3046" y="6830"/>
                  </a:lnTo>
                  <a:cubicBezTo>
                    <a:pt x="2652" y="6876"/>
                    <a:pt x="2344" y="6997"/>
                    <a:pt x="2108" y="7159"/>
                  </a:cubicBezTo>
                  <a:cubicBezTo>
                    <a:pt x="1783" y="6209"/>
                    <a:pt x="2416" y="5201"/>
                    <a:pt x="3412" y="5083"/>
                  </a:cubicBezTo>
                  <a:lnTo>
                    <a:pt x="3412" y="5080"/>
                  </a:lnTo>
                  <a:lnTo>
                    <a:pt x="5162" y="4879"/>
                  </a:lnTo>
                  <a:cubicBezTo>
                    <a:pt x="5283" y="4864"/>
                    <a:pt x="5370" y="4755"/>
                    <a:pt x="5355" y="4631"/>
                  </a:cubicBezTo>
                  <a:cubicBezTo>
                    <a:pt x="5345" y="4519"/>
                    <a:pt x="5247" y="4434"/>
                    <a:pt x="5136" y="4434"/>
                  </a:cubicBezTo>
                  <a:cubicBezTo>
                    <a:pt x="5128" y="4434"/>
                    <a:pt x="5119" y="4434"/>
                    <a:pt x="5111" y="4435"/>
                  </a:cubicBezTo>
                  <a:lnTo>
                    <a:pt x="3363" y="4640"/>
                  </a:lnTo>
                  <a:cubicBezTo>
                    <a:pt x="3041" y="4674"/>
                    <a:pt x="2733" y="4789"/>
                    <a:pt x="2465" y="4971"/>
                  </a:cubicBezTo>
                  <a:cubicBezTo>
                    <a:pt x="2488" y="4188"/>
                    <a:pt x="3081" y="3540"/>
                    <a:pt x="3858" y="3448"/>
                  </a:cubicBezTo>
                  <a:lnTo>
                    <a:pt x="4624" y="3362"/>
                  </a:lnTo>
                  <a:lnTo>
                    <a:pt x="4638" y="3359"/>
                  </a:lnTo>
                  <a:cubicBezTo>
                    <a:pt x="4840" y="3321"/>
                    <a:pt x="5142" y="3243"/>
                    <a:pt x="5396" y="3022"/>
                  </a:cubicBezTo>
                  <a:cubicBezTo>
                    <a:pt x="6014" y="2481"/>
                    <a:pt x="5928" y="1741"/>
                    <a:pt x="5934" y="1706"/>
                  </a:cubicBezTo>
                  <a:close/>
                  <a:moveTo>
                    <a:pt x="9149" y="5305"/>
                  </a:moveTo>
                  <a:cubicBezTo>
                    <a:pt x="9368" y="5305"/>
                    <a:pt x="9541" y="5495"/>
                    <a:pt x="9518" y="5713"/>
                  </a:cubicBezTo>
                  <a:lnTo>
                    <a:pt x="9518" y="5716"/>
                  </a:lnTo>
                  <a:lnTo>
                    <a:pt x="8666" y="14206"/>
                  </a:lnTo>
                  <a:cubicBezTo>
                    <a:pt x="8646" y="14396"/>
                    <a:pt x="8487" y="14540"/>
                    <a:pt x="8297" y="14540"/>
                  </a:cubicBezTo>
                  <a:lnTo>
                    <a:pt x="1717" y="14540"/>
                  </a:lnTo>
                  <a:cubicBezTo>
                    <a:pt x="1524" y="14540"/>
                    <a:pt x="1365" y="14396"/>
                    <a:pt x="1345" y="14206"/>
                  </a:cubicBezTo>
                  <a:lnTo>
                    <a:pt x="493" y="5716"/>
                  </a:lnTo>
                  <a:cubicBezTo>
                    <a:pt x="470" y="5498"/>
                    <a:pt x="643" y="5308"/>
                    <a:pt x="864" y="5308"/>
                  </a:cubicBezTo>
                  <a:lnTo>
                    <a:pt x="2042" y="5308"/>
                  </a:lnTo>
                  <a:cubicBezTo>
                    <a:pt x="2045" y="5319"/>
                    <a:pt x="1495" y="6047"/>
                    <a:pt x="1587" y="6874"/>
                  </a:cubicBezTo>
                  <a:cubicBezTo>
                    <a:pt x="1610" y="7081"/>
                    <a:pt x="1668" y="7282"/>
                    <a:pt x="1754" y="7472"/>
                  </a:cubicBezTo>
                  <a:cubicBezTo>
                    <a:pt x="1607" y="7651"/>
                    <a:pt x="1492" y="7855"/>
                    <a:pt x="1417" y="8077"/>
                  </a:cubicBezTo>
                  <a:cubicBezTo>
                    <a:pt x="1302" y="8414"/>
                    <a:pt x="1256" y="8768"/>
                    <a:pt x="1279" y="9125"/>
                  </a:cubicBezTo>
                  <a:lnTo>
                    <a:pt x="1506" y="11367"/>
                  </a:lnTo>
                  <a:cubicBezTo>
                    <a:pt x="1535" y="11684"/>
                    <a:pt x="1803" y="11926"/>
                    <a:pt x="2122" y="11926"/>
                  </a:cubicBezTo>
                  <a:lnTo>
                    <a:pt x="7891" y="11926"/>
                  </a:lnTo>
                  <a:cubicBezTo>
                    <a:pt x="8208" y="11926"/>
                    <a:pt x="8476" y="11684"/>
                    <a:pt x="8507" y="11367"/>
                  </a:cubicBezTo>
                  <a:cubicBezTo>
                    <a:pt x="8741" y="8894"/>
                    <a:pt x="8781" y="8368"/>
                    <a:pt x="8787" y="8241"/>
                  </a:cubicBezTo>
                  <a:cubicBezTo>
                    <a:pt x="8801" y="7959"/>
                    <a:pt x="8755" y="7677"/>
                    <a:pt x="8654" y="7415"/>
                  </a:cubicBezTo>
                  <a:cubicBezTo>
                    <a:pt x="8562" y="7176"/>
                    <a:pt x="8415" y="6963"/>
                    <a:pt x="8222" y="6796"/>
                  </a:cubicBezTo>
                  <a:cubicBezTo>
                    <a:pt x="8341" y="6286"/>
                    <a:pt x="8260" y="5754"/>
                    <a:pt x="7995" y="5305"/>
                  </a:cubicBezTo>
                  <a:close/>
                  <a:moveTo>
                    <a:pt x="8719" y="1"/>
                  </a:moveTo>
                  <a:cubicBezTo>
                    <a:pt x="8619" y="1"/>
                    <a:pt x="8502" y="18"/>
                    <a:pt x="8387" y="77"/>
                  </a:cubicBezTo>
                  <a:cubicBezTo>
                    <a:pt x="8271" y="137"/>
                    <a:pt x="8119" y="261"/>
                    <a:pt x="8038" y="514"/>
                  </a:cubicBezTo>
                  <a:lnTo>
                    <a:pt x="7336" y="2674"/>
                  </a:lnTo>
                  <a:cubicBezTo>
                    <a:pt x="7298" y="2789"/>
                    <a:pt x="7362" y="2915"/>
                    <a:pt x="7480" y="2953"/>
                  </a:cubicBezTo>
                  <a:cubicBezTo>
                    <a:pt x="7502" y="2960"/>
                    <a:pt x="7525" y="2964"/>
                    <a:pt x="7548" y="2964"/>
                  </a:cubicBezTo>
                  <a:cubicBezTo>
                    <a:pt x="7641" y="2964"/>
                    <a:pt x="7729" y="2904"/>
                    <a:pt x="7759" y="2812"/>
                  </a:cubicBezTo>
                  <a:lnTo>
                    <a:pt x="8464" y="653"/>
                  </a:lnTo>
                  <a:cubicBezTo>
                    <a:pt x="8517" y="484"/>
                    <a:pt x="8629" y="443"/>
                    <a:pt x="8722" y="443"/>
                  </a:cubicBezTo>
                  <a:cubicBezTo>
                    <a:pt x="8767" y="443"/>
                    <a:pt x="8808" y="453"/>
                    <a:pt x="8836" y="463"/>
                  </a:cubicBezTo>
                  <a:cubicBezTo>
                    <a:pt x="9089" y="552"/>
                    <a:pt x="9052" y="762"/>
                    <a:pt x="9026" y="837"/>
                  </a:cubicBezTo>
                  <a:lnTo>
                    <a:pt x="7713" y="4864"/>
                  </a:lnTo>
                  <a:cubicBezTo>
                    <a:pt x="7713" y="4864"/>
                    <a:pt x="7497" y="4746"/>
                    <a:pt x="7425" y="4694"/>
                  </a:cubicBezTo>
                  <a:cubicBezTo>
                    <a:pt x="7635" y="3500"/>
                    <a:pt x="7085" y="2452"/>
                    <a:pt x="6582" y="1778"/>
                  </a:cubicBezTo>
                  <a:cubicBezTo>
                    <a:pt x="6434" y="1558"/>
                    <a:pt x="6161" y="1224"/>
                    <a:pt x="5879" y="1224"/>
                  </a:cubicBezTo>
                  <a:cubicBezTo>
                    <a:pt x="5847" y="1224"/>
                    <a:pt x="5816" y="1228"/>
                    <a:pt x="5784" y="1237"/>
                  </a:cubicBezTo>
                  <a:cubicBezTo>
                    <a:pt x="5491" y="1323"/>
                    <a:pt x="5479" y="1715"/>
                    <a:pt x="5476" y="1844"/>
                  </a:cubicBezTo>
                  <a:cubicBezTo>
                    <a:pt x="5450" y="2636"/>
                    <a:pt x="4900" y="2861"/>
                    <a:pt x="4566" y="2921"/>
                  </a:cubicBezTo>
                  <a:lnTo>
                    <a:pt x="3806" y="3007"/>
                  </a:lnTo>
                  <a:cubicBezTo>
                    <a:pt x="2845" y="3123"/>
                    <a:pt x="2099" y="3900"/>
                    <a:pt x="2027" y="4864"/>
                  </a:cubicBezTo>
                  <a:lnTo>
                    <a:pt x="864" y="4864"/>
                  </a:lnTo>
                  <a:cubicBezTo>
                    <a:pt x="378" y="4864"/>
                    <a:pt x="1" y="5285"/>
                    <a:pt x="50" y="5765"/>
                  </a:cubicBezTo>
                  <a:lnTo>
                    <a:pt x="902" y="14255"/>
                  </a:lnTo>
                  <a:cubicBezTo>
                    <a:pt x="942" y="14672"/>
                    <a:pt x="1293" y="14989"/>
                    <a:pt x="1714" y="14989"/>
                  </a:cubicBezTo>
                  <a:lnTo>
                    <a:pt x="8294" y="14989"/>
                  </a:lnTo>
                  <a:cubicBezTo>
                    <a:pt x="8715" y="14989"/>
                    <a:pt x="9066" y="14672"/>
                    <a:pt x="9109" y="14255"/>
                  </a:cubicBezTo>
                  <a:lnTo>
                    <a:pt x="9958" y="5765"/>
                  </a:lnTo>
                  <a:cubicBezTo>
                    <a:pt x="9984" y="5535"/>
                    <a:pt x="9909" y="5305"/>
                    <a:pt x="9754" y="5132"/>
                  </a:cubicBezTo>
                  <a:cubicBezTo>
                    <a:pt x="9599" y="4962"/>
                    <a:pt x="9377" y="4864"/>
                    <a:pt x="9147" y="4864"/>
                  </a:cubicBezTo>
                  <a:lnTo>
                    <a:pt x="8182" y="4864"/>
                  </a:lnTo>
                  <a:lnTo>
                    <a:pt x="9449" y="975"/>
                  </a:lnTo>
                  <a:cubicBezTo>
                    <a:pt x="9575" y="584"/>
                    <a:pt x="9362" y="166"/>
                    <a:pt x="8974" y="39"/>
                  </a:cubicBezTo>
                  <a:cubicBezTo>
                    <a:pt x="8956" y="33"/>
                    <a:pt x="8854" y="1"/>
                    <a:pt x="8719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4321575" y="2273838"/>
              <a:ext cx="12050" cy="14750"/>
            </a:xfrm>
            <a:custGeom>
              <a:avLst/>
              <a:gdLst/>
              <a:ahLst/>
              <a:cxnLst/>
              <a:rect l="l" t="t" r="r" b="b"/>
              <a:pathLst>
                <a:path w="482" h="590" extrusionOk="0">
                  <a:moveTo>
                    <a:pt x="248" y="1"/>
                  </a:moveTo>
                  <a:cubicBezTo>
                    <a:pt x="135" y="1"/>
                    <a:pt x="37" y="89"/>
                    <a:pt x="26" y="203"/>
                  </a:cubicBezTo>
                  <a:cubicBezTo>
                    <a:pt x="26" y="229"/>
                    <a:pt x="23" y="252"/>
                    <a:pt x="20" y="272"/>
                  </a:cubicBezTo>
                  <a:cubicBezTo>
                    <a:pt x="18" y="307"/>
                    <a:pt x="15" y="333"/>
                    <a:pt x="15" y="353"/>
                  </a:cubicBezTo>
                  <a:cubicBezTo>
                    <a:pt x="1" y="479"/>
                    <a:pt x="99" y="589"/>
                    <a:pt x="227" y="589"/>
                  </a:cubicBezTo>
                  <a:cubicBezTo>
                    <a:pt x="230" y="589"/>
                    <a:pt x="233" y="589"/>
                    <a:pt x="236" y="589"/>
                  </a:cubicBezTo>
                  <a:cubicBezTo>
                    <a:pt x="354" y="589"/>
                    <a:pt x="449" y="497"/>
                    <a:pt x="458" y="382"/>
                  </a:cubicBezTo>
                  <a:cubicBezTo>
                    <a:pt x="458" y="365"/>
                    <a:pt x="461" y="344"/>
                    <a:pt x="464" y="316"/>
                  </a:cubicBezTo>
                  <a:cubicBezTo>
                    <a:pt x="467" y="295"/>
                    <a:pt x="470" y="272"/>
                    <a:pt x="470" y="244"/>
                  </a:cubicBezTo>
                  <a:cubicBezTo>
                    <a:pt x="481" y="123"/>
                    <a:pt x="392" y="13"/>
                    <a:pt x="268" y="2"/>
                  </a:cubicBezTo>
                  <a:cubicBezTo>
                    <a:pt x="261" y="1"/>
                    <a:pt x="254" y="1"/>
                    <a:pt x="248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318400" y="2294063"/>
              <a:ext cx="13275" cy="26975"/>
            </a:xfrm>
            <a:custGeom>
              <a:avLst/>
              <a:gdLst/>
              <a:ahLst/>
              <a:cxnLst/>
              <a:rect l="l" t="t" r="r" b="b"/>
              <a:pathLst>
                <a:path w="531" h="1079" extrusionOk="0">
                  <a:moveTo>
                    <a:pt x="296" y="1"/>
                  </a:moveTo>
                  <a:cubicBezTo>
                    <a:pt x="184" y="1"/>
                    <a:pt x="86" y="87"/>
                    <a:pt x="75" y="200"/>
                  </a:cubicBezTo>
                  <a:lnTo>
                    <a:pt x="12" y="831"/>
                  </a:lnTo>
                  <a:cubicBezTo>
                    <a:pt x="1" y="955"/>
                    <a:pt x="90" y="1061"/>
                    <a:pt x="211" y="1076"/>
                  </a:cubicBezTo>
                  <a:cubicBezTo>
                    <a:pt x="224" y="1077"/>
                    <a:pt x="237" y="1078"/>
                    <a:pt x="250" y="1078"/>
                  </a:cubicBezTo>
                  <a:cubicBezTo>
                    <a:pt x="384" y="1078"/>
                    <a:pt x="445" y="982"/>
                    <a:pt x="455" y="877"/>
                  </a:cubicBezTo>
                  <a:lnTo>
                    <a:pt x="519" y="246"/>
                  </a:lnTo>
                  <a:cubicBezTo>
                    <a:pt x="530" y="123"/>
                    <a:pt x="441" y="13"/>
                    <a:pt x="317" y="2"/>
                  </a:cubicBezTo>
                  <a:cubicBezTo>
                    <a:pt x="310" y="1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252050" y="2203388"/>
              <a:ext cx="12475" cy="11200"/>
            </a:xfrm>
            <a:custGeom>
              <a:avLst/>
              <a:gdLst/>
              <a:ahLst/>
              <a:cxnLst/>
              <a:rect l="l" t="t" r="r" b="b"/>
              <a:pathLst>
                <a:path w="499" h="448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8" y="404"/>
                    <a:pt x="191" y="447"/>
                    <a:pt x="273" y="447"/>
                  </a:cubicBezTo>
                  <a:cubicBezTo>
                    <a:pt x="386" y="447"/>
                    <a:pt x="498" y="366"/>
                    <a:pt x="498" y="226"/>
                  </a:cubicBezTo>
                  <a:cubicBezTo>
                    <a:pt x="498" y="166"/>
                    <a:pt x="475" y="108"/>
                    <a:pt x="432" y="68"/>
                  </a:cubicBezTo>
                  <a:cubicBezTo>
                    <a:pt x="385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280800" y="2192388"/>
              <a:ext cx="12450" cy="11250"/>
            </a:xfrm>
            <a:custGeom>
              <a:avLst/>
              <a:gdLst/>
              <a:ahLst/>
              <a:cxnLst/>
              <a:rect l="l" t="t" r="r" b="b"/>
              <a:pathLst>
                <a:path w="498" h="450" extrusionOk="0">
                  <a:moveTo>
                    <a:pt x="278" y="0"/>
                  </a:moveTo>
                  <a:cubicBezTo>
                    <a:pt x="134" y="0"/>
                    <a:pt x="1" y="146"/>
                    <a:pt x="68" y="312"/>
                  </a:cubicBezTo>
                  <a:cubicBezTo>
                    <a:pt x="108" y="406"/>
                    <a:pt x="190" y="449"/>
                    <a:pt x="272" y="449"/>
                  </a:cubicBezTo>
                  <a:cubicBezTo>
                    <a:pt x="385" y="449"/>
                    <a:pt x="497" y="368"/>
                    <a:pt x="497" y="226"/>
                  </a:cubicBezTo>
                  <a:cubicBezTo>
                    <a:pt x="497" y="168"/>
                    <a:pt x="474" y="111"/>
                    <a:pt x="434" y="67"/>
                  </a:cubicBezTo>
                  <a:cubicBezTo>
                    <a:pt x="387" y="21"/>
                    <a:pt x="332" y="0"/>
                    <a:pt x="278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286375" y="2140988"/>
              <a:ext cx="12475" cy="11200"/>
            </a:xfrm>
            <a:custGeom>
              <a:avLst/>
              <a:gdLst/>
              <a:ahLst/>
              <a:cxnLst/>
              <a:rect l="l" t="t" r="r" b="b"/>
              <a:pathLst>
                <a:path w="499" h="448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8" y="404"/>
                    <a:pt x="190" y="447"/>
                    <a:pt x="272" y="447"/>
                  </a:cubicBezTo>
                  <a:cubicBezTo>
                    <a:pt x="385" y="447"/>
                    <a:pt x="499" y="365"/>
                    <a:pt x="499" y="223"/>
                  </a:cubicBezTo>
                  <a:cubicBezTo>
                    <a:pt x="499" y="166"/>
                    <a:pt x="476" y="108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268650" y="215518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0"/>
                  </a:moveTo>
                  <a:cubicBezTo>
                    <a:pt x="132" y="0"/>
                    <a:pt x="0" y="146"/>
                    <a:pt x="68" y="312"/>
                  </a:cubicBezTo>
                  <a:cubicBezTo>
                    <a:pt x="106" y="406"/>
                    <a:pt x="188" y="449"/>
                    <a:pt x="270" y="449"/>
                  </a:cubicBezTo>
                  <a:cubicBezTo>
                    <a:pt x="383" y="449"/>
                    <a:pt x="497" y="367"/>
                    <a:pt x="497" y="225"/>
                  </a:cubicBezTo>
                  <a:cubicBezTo>
                    <a:pt x="497" y="165"/>
                    <a:pt x="474" y="110"/>
                    <a:pt x="430" y="67"/>
                  </a:cubicBezTo>
                  <a:cubicBezTo>
                    <a:pt x="384" y="20"/>
                    <a:pt x="329" y="0"/>
                    <a:pt x="275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272525" y="2212188"/>
              <a:ext cx="12450" cy="11250"/>
            </a:xfrm>
            <a:custGeom>
              <a:avLst/>
              <a:gdLst/>
              <a:ahLst/>
              <a:cxnLst/>
              <a:rect l="l" t="t" r="r" b="b"/>
              <a:pathLst>
                <a:path w="498" h="450" extrusionOk="0">
                  <a:moveTo>
                    <a:pt x="276" y="0"/>
                  </a:moveTo>
                  <a:cubicBezTo>
                    <a:pt x="133" y="0"/>
                    <a:pt x="1" y="146"/>
                    <a:pt x="68" y="312"/>
                  </a:cubicBezTo>
                  <a:cubicBezTo>
                    <a:pt x="107" y="406"/>
                    <a:pt x="189" y="449"/>
                    <a:pt x="271" y="449"/>
                  </a:cubicBezTo>
                  <a:cubicBezTo>
                    <a:pt x="384" y="449"/>
                    <a:pt x="497" y="367"/>
                    <a:pt x="497" y="225"/>
                  </a:cubicBezTo>
                  <a:cubicBezTo>
                    <a:pt x="497" y="165"/>
                    <a:pt x="474" y="110"/>
                    <a:pt x="431" y="67"/>
                  </a:cubicBezTo>
                  <a:cubicBezTo>
                    <a:pt x="384" y="20"/>
                    <a:pt x="329" y="0"/>
                    <a:pt x="27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177275" y="2374638"/>
              <a:ext cx="167425" cy="43125"/>
            </a:xfrm>
            <a:custGeom>
              <a:avLst/>
              <a:gdLst/>
              <a:ahLst/>
              <a:cxnLst/>
              <a:rect l="l" t="t" r="r" b="b"/>
              <a:pathLst>
                <a:path w="6697" h="1725" extrusionOk="0">
                  <a:moveTo>
                    <a:pt x="648" y="0"/>
                  </a:moveTo>
                  <a:cubicBezTo>
                    <a:pt x="285" y="0"/>
                    <a:pt x="0" y="314"/>
                    <a:pt x="38" y="677"/>
                  </a:cubicBezTo>
                  <a:lnTo>
                    <a:pt x="87" y="1172"/>
                  </a:lnTo>
                  <a:cubicBezTo>
                    <a:pt x="118" y="1485"/>
                    <a:pt x="383" y="1724"/>
                    <a:pt x="700" y="1724"/>
                  </a:cubicBezTo>
                  <a:lnTo>
                    <a:pt x="6017" y="1724"/>
                  </a:lnTo>
                  <a:cubicBezTo>
                    <a:pt x="6334" y="1724"/>
                    <a:pt x="6599" y="1485"/>
                    <a:pt x="6630" y="1172"/>
                  </a:cubicBezTo>
                  <a:lnTo>
                    <a:pt x="6679" y="677"/>
                  </a:lnTo>
                  <a:cubicBezTo>
                    <a:pt x="6696" y="504"/>
                    <a:pt x="6639" y="331"/>
                    <a:pt x="6524" y="202"/>
                  </a:cubicBezTo>
                  <a:cubicBezTo>
                    <a:pt x="6409" y="75"/>
                    <a:pt x="6242" y="0"/>
                    <a:pt x="6069" y="0"/>
                  </a:cubicBezTo>
                  <a:lnTo>
                    <a:pt x="2568" y="0"/>
                  </a:lnTo>
                  <a:cubicBezTo>
                    <a:pt x="2444" y="0"/>
                    <a:pt x="2344" y="101"/>
                    <a:pt x="2344" y="222"/>
                  </a:cubicBezTo>
                  <a:cubicBezTo>
                    <a:pt x="2344" y="346"/>
                    <a:pt x="2444" y="446"/>
                    <a:pt x="2568" y="446"/>
                  </a:cubicBezTo>
                  <a:lnTo>
                    <a:pt x="6069" y="446"/>
                  </a:lnTo>
                  <a:cubicBezTo>
                    <a:pt x="6170" y="446"/>
                    <a:pt x="6247" y="533"/>
                    <a:pt x="6236" y="631"/>
                  </a:cubicBezTo>
                  <a:lnTo>
                    <a:pt x="6187" y="1129"/>
                  </a:lnTo>
                  <a:cubicBezTo>
                    <a:pt x="6178" y="1215"/>
                    <a:pt x="6106" y="1278"/>
                    <a:pt x="6020" y="1278"/>
                  </a:cubicBezTo>
                  <a:lnTo>
                    <a:pt x="700" y="1278"/>
                  </a:lnTo>
                  <a:cubicBezTo>
                    <a:pt x="611" y="1278"/>
                    <a:pt x="539" y="1215"/>
                    <a:pt x="530" y="1129"/>
                  </a:cubicBezTo>
                  <a:lnTo>
                    <a:pt x="481" y="631"/>
                  </a:lnTo>
                  <a:cubicBezTo>
                    <a:pt x="470" y="533"/>
                    <a:pt x="547" y="446"/>
                    <a:pt x="648" y="446"/>
                  </a:cubicBezTo>
                  <a:lnTo>
                    <a:pt x="1866" y="446"/>
                  </a:lnTo>
                  <a:cubicBezTo>
                    <a:pt x="1990" y="446"/>
                    <a:pt x="2088" y="346"/>
                    <a:pt x="2088" y="222"/>
                  </a:cubicBezTo>
                  <a:cubicBezTo>
                    <a:pt x="2088" y="101"/>
                    <a:pt x="1990" y="0"/>
                    <a:pt x="1866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283" name="Google Shape;283;p33"/>
          <p:cNvGrpSpPr/>
          <p:nvPr/>
        </p:nvGrpSpPr>
        <p:grpSpPr>
          <a:xfrm>
            <a:off x="3478463" y="1134783"/>
            <a:ext cx="262850" cy="374625"/>
            <a:chOff x="995250" y="1511788"/>
            <a:chExt cx="262850" cy="374625"/>
          </a:xfrm>
        </p:grpSpPr>
        <p:sp>
          <p:nvSpPr>
            <p:cNvPr id="284" name="Google Shape;284;p33"/>
            <p:cNvSpPr/>
            <p:nvPr/>
          </p:nvSpPr>
          <p:spPr>
            <a:xfrm>
              <a:off x="1147525" y="1598138"/>
              <a:ext cx="12425" cy="11250"/>
            </a:xfrm>
            <a:custGeom>
              <a:avLst/>
              <a:gdLst/>
              <a:ahLst/>
              <a:cxnLst/>
              <a:rect l="l" t="t" r="r" b="b"/>
              <a:pathLst>
                <a:path w="497" h="450" extrusionOk="0">
                  <a:moveTo>
                    <a:pt x="275" y="1"/>
                  </a:moveTo>
                  <a:cubicBezTo>
                    <a:pt x="132" y="1"/>
                    <a:pt x="0" y="146"/>
                    <a:pt x="67" y="310"/>
                  </a:cubicBezTo>
                  <a:cubicBezTo>
                    <a:pt x="106" y="406"/>
                    <a:pt x="189" y="449"/>
                    <a:pt x="271" y="449"/>
                  </a:cubicBezTo>
                  <a:cubicBezTo>
                    <a:pt x="384" y="449"/>
                    <a:pt x="496" y="367"/>
                    <a:pt x="496" y="226"/>
                  </a:cubicBezTo>
                  <a:cubicBezTo>
                    <a:pt x="496" y="166"/>
                    <a:pt x="473" y="108"/>
                    <a:pt x="430" y="68"/>
                  </a:cubicBezTo>
                  <a:cubicBezTo>
                    <a:pt x="383" y="21"/>
                    <a:pt x="328" y="1"/>
                    <a:pt x="275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1125800" y="1628863"/>
              <a:ext cx="12475" cy="11250"/>
            </a:xfrm>
            <a:custGeom>
              <a:avLst/>
              <a:gdLst/>
              <a:ahLst/>
              <a:cxnLst/>
              <a:rect l="l" t="t" r="r" b="b"/>
              <a:pathLst>
                <a:path w="499" h="450" extrusionOk="0">
                  <a:moveTo>
                    <a:pt x="277" y="1"/>
                  </a:moveTo>
                  <a:cubicBezTo>
                    <a:pt x="133" y="1"/>
                    <a:pt x="0" y="146"/>
                    <a:pt x="70" y="310"/>
                  </a:cubicBezTo>
                  <a:cubicBezTo>
                    <a:pt x="109" y="406"/>
                    <a:pt x="191" y="449"/>
                    <a:pt x="273" y="449"/>
                  </a:cubicBezTo>
                  <a:cubicBezTo>
                    <a:pt x="386" y="449"/>
                    <a:pt x="499" y="368"/>
                    <a:pt x="499" y="226"/>
                  </a:cubicBezTo>
                  <a:cubicBezTo>
                    <a:pt x="499" y="166"/>
                    <a:pt x="473" y="111"/>
                    <a:pt x="432" y="68"/>
                  </a:cubicBezTo>
                  <a:cubicBezTo>
                    <a:pt x="386" y="21"/>
                    <a:pt x="330" y="1"/>
                    <a:pt x="277" y="1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95250" y="1511788"/>
              <a:ext cx="262850" cy="374625"/>
            </a:xfrm>
            <a:custGeom>
              <a:avLst/>
              <a:gdLst/>
              <a:ahLst/>
              <a:cxnLst/>
              <a:rect l="l" t="t" r="r" b="b"/>
              <a:pathLst>
                <a:path w="10514" h="14985" extrusionOk="0">
                  <a:moveTo>
                    <a:pt x="8689" y="447"/>
                  </a:moveTo>
                  <a:cubicBezTo>
                    <a:pt x="8867" y="447"/>
                    <a:pt x="8971" y="649"/>
                    <a:pt x="8867" y="796"/>
                  </a:cubicBezTo>
                  <a:cubicBezTo>
                    <a:pt x="8827" y="853"/>
                    <a:pt x="8761" y="888"/>
                    <a:pt x="8689" y="891"/>
                  </a:cubicBezTo>
                  <a:cubicBezTo>
                    <a:pt x="8510" y="888"/>
                    <a:pt x="8407" y="686"/>
                    <a:pt x="8507" y="542"/>
                  </a:cubicBezTo>
                  <a:cubicBezTo>
                    <a:pt x="8550" y="482"/>
                    <a:pt x="8617" y="447"/>
                    <a:pt x="8689" y="447"/>
                  </a:cubicBezTo>
                  <a:close/>
                  <a:moveTo>
                    <a:pt x="6484" y="3169"/>
                  </a:moveTo>
                  <a:cubicBezTo>
                    <a:pt x="6543" y="3169"/>
                    <a:pt x="6603" y="3178"/>
                    <a:pt x="6662" y="3196"/>
                  </a:cubicBezTo>
                  <a:cubicBezTo>
                    <a:pt x="6941" y="3286"/>
                    <a:pt x="7114" y="3565"/>
                    <a:pt x="7071" y="3853"/>
                  </a:cubicBezTo>
                  <a:cubicBezTo>
                    <a:pt x="7025" y="4141"/>
                    <a:pt x="6777" y="4354"/>
                    <a:pt x="6484" y="4357"/>
                  </a:cubicBezTo>
                  <a:cubicBezTo>
                    <a:pt x="6363" y="4357"/>
                    <a:pt x="6242" y="4316"/>
                    <a:pt x="6144" y="4247"/>
                  </a:cubicBezTo>
                  <a:cubicBezTo>
                    <a:pt x="5905" y="4080"/>
                    <a:pt x="5824" y="3761"/>
                    <a:pt x="5954" y="3499"/>
                  </a:cubicBezTo>
                  <a:cubicBezTo>
                    <a:pt x="6056" y="3292"/>
                    <a:pt x="6264" y="3169"/>
                    <a:pt x="6484" y="3169"/>
                  </a:cubicBezTo>
                  <a:close/>
                  <a:moveTo>
                    <a:pt x="5615" y="4398"/>
                  </a:moveTo>
                  <a:cubicBezTo>
                    <a:pt x="5632" y="4398"/>
                    <a:pt x="5649" y="4398"/>
                    <a:pt x="5666" y="4400"/>
                  </a:cubicBezTo>
                  <a:cubicBezTo>
                    <a:pt x="5793" y="4561"/>
                    <a:pt x="5962" y="4682"/>
                    <a:pt x="6158" y="4748"/>
                  </a:cubicBezTo>
                  <a:cubicBezTo>
                    <a:pt x="6245" y="4941"/>
                    <a:pt x="6222" y="5163"/>
                    <a:pt x="6101" y="5335"/>
                  </a:cubicBezTo>
                  <a:lnTo>
                    <a:pt x="6101" y="5332"/>
                  </a:lnTo>
                  <a:cubicBezTo>
                    <a:pt x="5981" y="5503"/>
                    <a:pt x="5799" y="5585"/>
                    <a:pt x="5617" y="5585"/>
                  </a:cubicBezTo>
                  <a:cubicBezTo>
                    <a:pt x="5400" y="5585"/>
                    <a:pt x="5184" y="5467"/>
                    <a:pt x="5079" y="5243"/>
                  </a:cubicBezTo>
                  <a:cubicBezTo>
                    <a:pt x="4893" y="4847"/>
                    <a:pt x="5187" y="4398"/>
                    <a:pt x="5615" y="4398"/>
                  </a:cubicBezTo>
                  <a:close/>
                  <a:moveTo>
                    <a:pt x="8473" y="2667"/>
                  </a:moveTo>
                  <a:cubicBezTo>
                    <a:pt x="8553" y="2667"/>
                    <a:pt x="8599" y="2759"/>
                    <a:pt x="8553" y="2825"/>
                  </a:cubicBezTo>
                  <a:lnTo>
                    <a:pt x="5335" y="7353"/>
                  </a:lnTo>
                  <a:cubicBezTo>
                    <a:pt x="5315" y="7382"/>
                    <a:pt x="5284" y="7396"/>
                    <a:pt x="5253" y="7396"/>
                  </a:cubicBezTo>
                  <a:cubicBezTo>
                    <a:pt x="5222" y="7396"/>
                    <a:pt x="5191" y="7382"/>
                    <a:pt x="5171" y="7353"/>
                  </a:cubicBezTo>
                  <a:lnTo>
                    <a:pt x="1955" y="2825"/>
                  </a:lnTo>
                  <a:cubicBezTo>
                    <a:pt x="1909" y="2759"/>
                    <a:pt x="1955" y="2667"/>
                    <a:pt x="2036" y="2667"/>
                  </a:cubicBezTo>
                  <a:lnTo>
                    <a:pt x="6999" y="2667"/>
                  </a:lnTo>
                  <a:lnTo>
                    <a:pt x="6895" y="2811"/>
                  </a:lnTo>
                  <a:cubicBezTo>
                    <a:pt x="6758" y="2752"/>
                    <a:pt x="6618" y="2724"/>
                    <a:pt x="6483" y="2724"/>
                  </a:cubicBezTo>
                  <a:cubicBezTo>
                    <a:pt x="5873" y="2724"/>
                    <a:pt x="5348" y="3275"/>
                    <a:pt x="5462" y="3939"/>
                  </a:cubicBezTo>
                  <a:cubicBezTo>
                    <a:pt x="5462" y="3948"/>
                    <a:pt x="5464" y="3956"/>
                    <a:pt x="5467" y="3965"/>
                  </a:cubicBezTo>
                  <a:cubicBezTo>
                    <a:pt x="4644" y="4086"/>
                    <a:pt x="4290" y="5079"/>
                    <a:pt x="4851" y="5692"/>
                  </a:cubicBezTo>
                  <a:lnTo>
                    <a:pt x="4549" y="6118"/>
                  </a:lnTo>
                  <a:cubicBezTo>
                    <a:pt x="4480" y="6219"/>
                    <a:pt x="4503" y="6357"/>
                    <a:pt x="4604" y="6429"/>
                  </a:cubicBezTo>
                  <a:cubicBezTo>
                    <a:pt x="4642" y="6457"/>
                    <a:pt x="4686" y="6470"/>
                    <a:pt x="4730" y="6470"/>
                  </a:cubicBezTo>
                  <a:cubicBezTo>
                    <a:pt x="4800" y="6470"/>
                    <a:pt x="4869" y="6437"/>
                    <a:pt x="4912" y="6377"/>
                  </a:cubicBezTo>
                  <a:lnTo>
                    <a:pt x="5214" y="5951"/>
                  </a:lnTo>
                  <a:cubicBezTo>
                    <a:pt x="5347" y="6003"/>
                    <a:pt x="5487" y="6030"/>
                    <a:pt x="5628" y="6030"/>
                  </a:cubicBezTo>
                  <a:cubicBezTo>
                    <a:pt x="5683" y="6030"/>
                    <a:pt x="5738" y="6026"/>
                    <a:pt x="5793" y="6018"/>
                  </a:cubicBezTo>
                  <a:cubicBezTo>
                    <a:pt x="6368" y="5917"/>
                    <a:pt x="6748" y="5364"/>
                    <a:pt x="6636" y="4794"/>
                  </a:cubicBezTo>
                  <a:cubicBezTo>
                    <a:pt x="7454" y="4673"/>
                    <a:pt x="7811" y="3689"/>
                    <a:pt x="7258" y="3073"/>
                  </a:cubicBezTo>
                  <a:lnTo>
                    <a:pt x="7546" y="2670"/>
                  </a:lnTo>
                  <a:lnTo>
                    <a:pt x="8473" y="2670"/>
                  </a:lnTo>
                  <a:lnTo>
                    <a:pt x="8473" y="2667"/>
                  </a:lnTo>
                  <a:close/>
                  <a:moveTo>
                    <a:pt x="8690" y="0"/>
                  </a:moveTo>
                  <a:cubicBezTo>
                    <a:pt x="8517" y="0"/>
                    <a:pt x="8346" y="66"/>
                    <a:pt x="8217" y="194"/>
                  </a:cubicBezTo>
                  <a:cubicBezTo>
                    <a:pt x="7989" y="424"/>
                    <a:pt x="7957" y="787"/>
                    <a:pt x="8145" y="1052"/>
                  </a:cubicBezTo>
                  <a:lnTo>
                    <a:pt x="7860" y="1452"/>
                  </a:lnTo>
                  <a:lnTo>
                    <a:pt x="1028" y="1452"/>
                  </a:lnTo>
                  <a:cubicBezTo>
                    <a:pt x="378" y="1452"/>
                    <a:pt x="1" y="2186"/>
                    <a:pt x="378" y="2716"/>
                  </a:cubicBezTo>
                  <a:lnTo>
                    <a:pt x="1688" y="4561"/>
                  </a:lnTo>
                  <a:cubicBezTo>
                    <a:pt x="1732" y="4623"/>
                    <a:pt x="1801" y="4655"/>
                    <a:pt x="1871" y="4655"/>
                  </a:cubicBezTo>
                  <a:cubicBezTo>
                    <a:pt x="1915" y="4655"/>
                    <a:pt x="1959" y="4642"/>
                    <a:pt x="1998" y="4616"/>
                  </a:cubicBezTo>
                  <a:cubicBezTo>
                    <a:pt x="2099" y="4544"/>
                    <a:pt x="2122" y="4405"/>
                    <a:pt x="2050" y="4305"/>
                  </a:cubicBezTo>
                  <a:lnTo>
                    <a:pt x="740" y="2459"/>
                  </a:lnTo>
                  <a:cubicBezTo>
                    <a:pt x="571" y="2223"/>
                    <a:pt x="740" y="1895"/>
                    <a:pt x="1028" y="1895"/>
                  </a:cubicBezTo>
                  <a:lnTo>
                    <a:pt x="7546" y="1895"/>
                  </a:lnTo>
                  <a:lnTo>
                    <a:pt x="7313" y="2223"/>
                  </a:lnTo>
                  <a:lnTo>
                    <a:pt x="2036" y="2223"/>
                  </a:lnTo>
                  <a:cubicBezTo>
                    <a:pt x="1593" y="2223"/>
                    <a:pt x="1333" y="2721"/>
                    <a:pt x="1590" y="3081"/>
                  </a:cubicBezTo>
                  <a:lnTo>
                    <a:pt x="4808" y="7612"/>
                  </a:lnTo>
                  <a:cubicBezTo>
                    <a:pt x="4917" y="7765"/>
                    <a:pt x="5085" y="7841"/>
                    <a:pt x="5253" y="7841"/>
                  </a:cubicBezTo>
                  <a:cubicBezTo>
                    <a:pt x="5421" y="7841"/>
                    <a:pt x="5588" y="7765"/>
                    <a:pt x="5698" y="7612"/>
                  </a:cubicBezTo>
                  <a:lnTo>
                    <a:pt x="8916" y="3081"/>
                  </a:lnTo>
                  <a:cubicBezTo>
                    <a:pt x="9172" y="2721"/>
                    <a:pt x="8913" y="2223"/>
                    <a:pt x="8473" y="2223"/>
                  </a:cubicBezTo>
                  <a:lnTo>
                    <a:pt x="7860" y="2223"/>
                  </a:lnTo>
                  <a:lnTo>
                    <a:pt x="8090" y="1895"/>
                  </a:lnTo>
                  <a:lnTo>
                    <a:pt x="9483" y="1895"/>
                  </a:lnTo>
                  <a:cubicBezTo>
                    <a:pt x="9774" y="1895"/>
                    <a:pt x="9941" y="2223"/>
                    <a:pt x="9774" y="2459"/>
                  </a:cubicBezTo>
                  <a:lnTo>
                    <a:pt x="5548" y="8407"/>
                  </a:lnTo>
                  <a:cubicBezTo>
                    <a:pt x="5476" y="8508"/>
                    <a:pt x="5366" y="8558"/>
                    <a:pt x="5256" y="8558"/>
                  </a:cubicBezTo>
                  <a:cubicBezTo>
                    <a:pt x="5146" y="8558"/>
                    <a:pt x="5037" y="8508"/>
                    <a:pt x="4966" y="8407"/>
                  </a:cubicBezTo>
                  <a:lnTo>
                    <a:pt x="2439" y="4852"/>
                  </a:lnTo>
                  <a:cubicBezTo>
                    <a:pt x="2395" y="4790"/>
                    <a:pt x="2327" y="4758"/>
                    <a:pt x="2258" y="4758"/>
                  </a:cubicBezTo>
                  <a:cubicBezTo>
                    <a:pt x="2213" y="4758"/>
                    <a:pt x="2168" y="4772"/>
                    <a:pt x="2128" y="4800"/>
                  </a:cubicBezTo>
                  <a:cubicBezTo>
                    <a:pt x="2030" y="4869"/>
                    <a:pt x="2004" y="5007"/>
                    <a:pt x="2076" y="5108"/>
                  </a:cubicBezTo>
                  <a:cubicBezTo>
                    <a:pt x="2076" y="5108"/>
                    <a:pt x="4624" y="8692"/>
                    <a:pt x="4630" y="8701"/>
                  </a:cubicBezTo>
                  <a:lnTo>
                    <a:pt x="4630" y="12780"/>
                  </a:lnTo>
                  <a:cubicBezTo>
                    <a:pt x="4621" y="12947"/>
                    <a:pt x="4575" y="13111"/>
                    <a:pt x="4500" y="13258"/>
                  </a:cubicBezTo>
                  <a:cubicBezTo>
                    <a:pt x="4345" y="13548"/>
                    <a:pt x="4083" y="13689"/>
                    <a:pt x="3703" y="13689"/>
                  </a:cubicBezTo>
                  <a:lnTo>
                    <a:pt x="3412" y="13689"/>
                  </a:lnTo>
                  <a:cubicBezTo>
                    <a:pt x="3107" y="13692"/>
                    <a:pt x="2862" y="13937"/>
                    <a:pt x="2862" y="14239"/>
                  </a:cubicBezTo>
                  <a:lnTo>
                    <a:pt x="2862" y="14435"/>
                  </a:lnTo>
                  <a:cubicBezTo>
                    <a:pt x="2862" y="14737"/>
                    <a:pt x="3107" y="14985"/>
                    <a:pt x="3412" y="14985"/>
                  </a:cubicBezTo>
                  <a:lnTo>
                    <a:pt x="7102" y="14985"/>
                  </a:lnTo>
                  <a:cubicBezTo>
                    <a:pt x="7405" y="14985"/>
                    <a:pt x="7649" y="14737"/>
                    <a:pt x="7649" y="14435"/>
                  </a:cubicBezTo>
                  <a:lnTo>
                    <a:pt x="7649" y="14239"/>
                  </a:lnTo>
                  <a:cubicBezTo>
                    <a:pt x="7649" y="13937"/>
                    <a:pt x="7405" y="13692"/>
                    <a:pt x="7102" y="13692"/>
                  </a:cubicBezTo>
                  <a:lnTo>
                    <a:pt x="6815" y="13692"/>
                  </a:lnTo>
                  <a:cubicBezTo>
                    <a:pt x="5954" y="13692"/>
                    <a:pt x="5890" y="12947"/>
                    <a:pt x="5885" y="12788"/>
                  </a:cubicBezTo>
                  <a:lnTo>
                    <a:pt x="5885" y="9420"/>
                  </a:lnTo>
                  <a:cubicBezTo>
                    <a:pt x="5885" y="9299"/>
                    <a:pt x="5787" y="9199"/>
                    <a:pt x="5663" y="9199"/>
                  </a:cubicBezTo>
                  <a:cubicBezTo>
                    <a:pt x="5539" y="9199"/>
                    <a:pt x="5441" y="9299"/>
                    <a:pt x="5441" y="9420"/>
                  </a:cubicBezTo>
                  <a:lnTo>
                    <a:pt x="5441" y="12797"/>
                  </a:lnTo>
                  <a:cubicBezTo>
                    <a:pt x="5453" y="13295"/>
                    <a:pt x="5752" y="14136"/>
                    <a:pt x="6815" y="14136"/>
                  </a:cubicBezTo>
                  <a:lnTo>
                    <a:pt x="7102" y="14136"/>
                  </a:lnTo>
                  <a:cubicBezTo>
                    <a:pt x="7157" y="14138"/>
                    <a:pt x="7203" y="14184"/>
                    <a:pt x="7206" y="14239"/>
                  </a:cubicBezTo>
                  <a:lnTo>
                    <a:pt x="7206" y="14435"/>
                  </a:lnTo>
                  <a:cubicBezTo>
                    <a:pt x="7203" y="14493"/>
                    <a:pt x="7157" y="14539"/>
                    <a:pt x="7102" y="14539"/>
                  </a:cubicBezTo>
                  <a:lnTo>
                    <a:pt x="3412" y="14539"/>
                  </a:lnTo>
                  <a:cubicBezTo>
                    <a:pt x="3354" y="14539"/>
                    <a:pt x="3308" y="14493"/>
                    <a:pt x="3308" y="14435"/>
                  </a:cubicBezTo>
                  <a:lnTo>
                    <a:pt x="3308" y="14239"/>
                  </a:lnTo>
                  <a:cubicBezTo>
                    <a:pt x="3308" y="14182"/>
                    <a:pt x="3354" y="14136"/>
                    <a:pt x="3412" y="14136"/>
                  </a:cubicBezTo>
                  <a:lnTo>
                    <a:pt x="3703" y="14136"/>
                  </a:lnTo>
                  <a:cubicBezTo>
                    <a:pt x="4402" y="14136"/>
                    <a:pt x="4742" y="13764"/>
                    <a:pt x="4903" y="13450"/>
                  </a:cubicBezTo>
                  <a:cubicBezTo>
                    <a:pt x="5007" y="13243"/>
                    <a:pt x="5064" y="13016"/>
                    <a:pt x="5076" y="12783"/>
                  </a:cubicBezTo>
                  <a:lnTo>
                    <a:pt x="5076" y="8983"/>
                  </a:lnTo>
                  <a:cubicBezTo>
                    <a:pt x="5136" y="8997"/>
                    <a:pt x="5197" y="9004"/>
                    <a:pt x="5258" y="9004"/>
                  </a:cubicBezTo>
                  <a:cubicBezTo>
                    <a:pt x="5513" y="9004"/>
                    <a:pt x="5757" y="8880"/>
                    <a:pt x="5911" y="8666"/>
                  </a:cubicBezTo>
                  <a:lnTo>
                    <a:pt x="10137" y="2716"/>
                  </a:lnTo>
                  <a:cubicBezTo>
                    <a:pt x="10514" y="2186"/>
                    <a:pt x="10134" y="1452"/>
                    <a:pt x="9483" y="1452"/>
                  </a:cubicBezTo>
                  <a:lnTo>
                    <a:pt x="8407" y="1452"/>
                  </a:lnTo>
                  <a:lnTo>
                    <a:pt x="8507" y="1308"/>
                  </a:lnTo>
                  <a:cubicBezTo>
                    <a:pt x="8567" y="1324"/>
                    <a:pt x="8627" y="1332"/>
                    <a:pt x="8686" y="1332"/>
                  </a:cubicBezTo>
                  <a:cubicBezTo>
                    <a:pt x="8939" y="1332"/>
                    <a:pt x="9176" y="1189"/>
                    <a:pt x="9290" y="954"/>
                  </a:cubicBezTo>
                  <a:cubicBezTo>
                    <a:pt x="9428" y="660"/>
                    <a:pt x="9336" y="309"/>
                    <a:pt x="9074" y="122"/>
                  </a:cubicBezTo>
                  <a:cubicBezTo>
                    <a:pt x="8958" y="40"/>
                    <a:pt x="8824" y="0"/>
                    <a:pt x="8690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cxnSp>
        <p:nvCxnSpPr>
          <p:cNvPr id="287" name="Google Shape;287;p33"/>
          <p:cNvCxnSpPr/>
          <p:nvPr/>
        </p:nvCxnSpPr>
        <p:spPr>
          <a:xfrm rot="10800000">
            <a:off x="3609888" y="1585501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3"/>
          <p:cNvCxnSpPr/>
          <p:nvPr/>
        </p:nvCxnSpPr>
        <p:spPr>
          <a:xfrm rot="10800000">
            <a:off x="3609888" y="2850254"/>
            <a:ext cx="0" cy="58350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l="27517" r="3134"/>
          <a:stretch/>
        </p:blipFill>
        <p:spPr>
          <a:xfrm>
            <a:off x="-1" y="1738408"/>
            <a:ext cx="2604477" cy="281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1856F2-F93F-4664-BD97-245CC158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350" y="2077709"/>
            <a:ext cx="3690215" cy="1545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05670-F5FA-4663-A172-B5CDC4BF1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350" y="3652871"/>
            <a:ext cx="2121036" cy="4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44498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Meeting by Slidesgo">
  <a:themeElements>
    <a:clrScheme name="Simple Light">
      <a:dk1>
        <a:srgbClr val="FFFFFF"/>
      </a:dk1>
      <a:lt1>
        <a:srgbClr val="2F2F2F"/>
      </a:lt1>
      <a:dk2>
        <a:srgbClr val="EC8037"/>
      </a:dk2>
      <a:lt2>
        <a:srgbClr val="434343"/>
      </a:lt2>
      <a:accent1>
        <a:srgbClr val="363636"/>
      </a:accent1>
      <a:accent2>
        <a:srgbClr val="666666"/>
      </a:accent2>
      <a:accent3>
        <a:srgbClr val="999999"/>
      </a:accent3>
      <a:accent4>
        <a:srgbClr val="2F2F2F"/>
      </a:accent4>
      <a:accent5>
        <a:srgbClr val="EC8037"/>
      </a:accent5>
      <a:accent6>
        <a:srgbClr val="666666"/>
      </a:accent6>
      <a:hlink>
        <a:srgbClr val="2F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1589</Words>
  <Application>Microsoft Office PowerPoint</Application>
  <PresentationFormat>On-screen Show (16:9)</PresentationFormat>
  <Paragraphs>433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Roboto Condensed Light</vt:lpstr>
      <vt:lpstr>Reem Kufi</vt:lpstr>
      <vt:lpstr>Rokkitt</vt:lpstr>
      <vt:lpstr>Rokkitt Regular</vt:lpstr>
      <vt:lpstr>Fira Sans Extra Condensed Medium</vt:lpstr>
      <vt:lpstr>Arial</vt:lpstr>
      <vt:lpstr>Poppins SemiBold</vt:lpstr>
      <vt:lpstr>F&amp;B Meeting by Slidesgo</vt:lpstr>
      <vt:lpstr>Your foodScanner</vt:lpstr>
      <vt:lpstr>Goals of foodScanner</vt:lpstr>
      <vt:lpstr>DSI CAPSTONE</vt:lpstr>
      <vt:lpstr>PERSONALISED RECOMMENDING</vt:lpstr>
      <vt:lpstr>01</vt:lpstr>
      <vt:lpstr>DATASETS</vt:lpstr>
      <vt:lpstr>EXTRACT, TRANSFORM, LOAD</vt:lpstr>
      <vt:lpstr>EXTRACT, TRANSFORM, LOAD</vt:lpstr>
      <vt:lpstr>EXTRACT, TRANSFORM, LOAD</vt:lpstr>
      <vt:lpstr>EXTRACT, TRANSFORM, LOAD</vt:lpstr>
      <vt:lpstr>02</vt:lpstr>
      <vt:lpstr>TORONTO DATAFRAME</vt:lpstr>
      <vt:lpstr>TORONTO DATAFRAME</vt:lpstr>
      <vt:lpstr>TORONTO DATAFRAME</vt:lpstr>
      <vt:lpstr>TORONTO DATAFRAME</vt:lpstr>
      <vt:lpstr>Attributes</vt:lpstr>
      <vt:lpstr>Attributes</vt:lpstr>
      <vt:lpstr>User - Attributes</vt:lpstr>
      <vt:lpstr>Exploratory Data Analysis</vt:lpstr>
      <vt:lpstr>03</vt:lpstr>
      <vt:lpstr>USER PROFILING: CLUSTERING </vt:lpstr>
      <vt:lpstr>USER PROFILING: CLUSTERING </vt:lpstr>
      <vt:lpstr>User Profile Clusters</vt:lpstr>
      <vt:lpstr>04</vt:lpstr>
      <vt:lpstr>RECOMMENDER METHODOLOGY</vt:lpstr>
      <vt:lpstr>RECOMMENDER METHODOLOGY</vt:lpstr>
      <vt:lpstr>RECOMMENDER METHODOLOGY</vt:lpstr>
      <vt:lpstr>RECOMMENDER METHODOLOGY</vt:lpstr>
      <vt:lpstr>EVALUATING RECOMMENDER</vt:lpstr>
      <vt:lpstr>EVALUATING RECOMMENDER</vt:lpstr>
      <vt:lpstr>EVALUATING RECOMMENDER</vt:lpstr>
      <vt:lpstr>EVALUATING RECOMMENDER</vt:lpstr>
      <vt:lpstr>EVALUATING RECOMMENDER</vt:lpstr>
      <vt:lpstr>EVALUATING RECOMMENDER</vt:lpstr>
      <vt:lpstr>EVALUATING RECOMMENDER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foodScanner</dc:title>
  <dc:creator>kira ford</dc:creator>
  <cp:lastModifiedBy>kira ford</cp:lastModifiedBy>
  <cp:revision>45</cp:revision>
  <dcterms:modified xsi:type="dcterms:W3CDTF">2020-03-12T18:59:45Z</dcterms:modified>
</cp:coreProperties>
</file>